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20"/>
  </p:notesMasterIdLst>
  <p:handoutMasterIdLst>
    <p:handoutMasterId r:id="rId21"/>
  </p:handoutMasterIdLst>
  <p:sldIdLst>
    <p:sldId id="711" r:id="rId5"/>
    <p:sldId id="712" r:id="rId6"/>
    <p:sldId id="713" r:id="rId7"/>
    <p:sldId id="714" r:id="rId8"/>
    <p:sldId id="701" r:id="rId9"/>
    <p:sldId id="730" r:id="rId10"/>
    <p:sldId id="743" r:id="rId11"/>
    <p:sldId id="732" r:id="rId12"/>
    <p:sldId id="744" r:id="rId13"/>
    <p:sldId id="734" r:id="rId14"/>
    <p:sldId id="742" r:id="rId15"/>
    <p:sldId id="738" r:id="rId16"/>
    <p:sldId id="719" r:id="rId17"/>
    <p:sldId id="729" r:id="rId18"/>
    <p:sldId id="725" r:id="rId19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inder Singh" initials="MS" lastIdx="1" clrIdx="0">
    <p:extLst>
      <p:ext uri="{19B8F6BF-5375-455C-9EA6-DF929625EA0E}">
        <p15:presenceInfo xmlns:p15="http://schemas.microsoft.com/office/powerpoint/2012/main" userId="Maninder Sing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EF10F-C49B-441B-B2AE-3C5B5B1E5156}" v="671" dt="2022-01-13T00:40:43.594"/>
    <p1510:client id="{80A22CCD-19BA-4238-A662-29E26F79845D}" v="99" dt="2022-01-13T16:06:14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89186" autoAdjust="0"/>
  </p:normalViewPr>
  <p:slideViewPr>
    <p:cSldViewPr snapToGrid="0">
      <p:cViewPr varScale="1">
        <p:scale>
          <a:sx n="101" d="100"/>
          <a:sy n="101" d="100"/>
        </p:scale>
        <p:origin x="87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peland, Patrick" userId="97b64ea6-041b-4ecc-bcf9-bf60669e7fed" providerId="ADAL" clId="{1C0EF10F-C49B-441B-B2AE-3C5B5B1E5156}"/>
    <pc:docChg chg="undo redo custSel addSld delSld modSld sldOrd modMainMaster">
      <pc:chgData name="Copeland, Patrick" userId="97b64ea6-041b-4ecc-bcf9-bf60669e7fed" providerId="ADAL" clId="{1C0EF10F-C49B-441B-B2AE-3C5B5B1E5156}" dt="2022-01-11T23:13:03.557" v="3201" actId="948"/>
      <pc:docMkLst>
        <pc:docMk/>
      </pc:docMkLst>
      <pc:sldChg chg="del">
        <pc:chgData name="Copeland, Patrick" userId="97b64ea6-041b-4ecc-bcf9-bf60669e7fed" providerId="ADAL" clId="{1C0EF10F-C49B-441B-B2AE-3C5B5B1E5156}" dt="2022-01-10T21:19:13.861" v="53" actId="47"/>
        <pc:sldMkLst>
          <pc:docMk/>
          <pc:sldMk cId="2624290676" sldId="612"/>
        </pc:sldMkLst>
      </pc:sldChg>
      <pc:sldChg chg="del">
        <pc:chgData name="Copeland, Patrick" userId="97b64ea6-041b-4ecc-bcf9-bf60669e7fed" providerId="ADAL" clId="{1C0EF10F-C49B-441B-B2AE-3C5B5B1E5156}" dt="2022-01-10T21:19:13.024" v="52" actId="47"/>
        <pc:sldMkLst>
          <pc:docMk/>
          <pc:sldMk cId="1485324062" sldId="638"/>
        </pc:sldMkLst>
      </pc:sldChg>
      <pc:sldChg chg="del">
        <pc:chgData name="Copeland, Patrick" userId="97b64ea6-041b-4ecc-bcf9-bf60669e7fed" providerId="ADAL" clId="{1C0EF10F-C49B-441B-B2AE-3C5B5B1E5156}" dt="2022-01-10T21:19:11.292" v="48" actId="47"/>
        <pc:sldMkLst>
          <pc:docMk/>
          <pc:sldMk cId="1878260729" sldId="655"/>
        </pc:sldMkLst>
      </pc:sldChg>
      <pc:sldChg chg="del">
        <pc:chgData name="Copeland, Patrick" userId="97b64ea6-041b-4ecc-bcf9-bf60669e7fed" providerId="ADAL" clId="{1C0EF10F-C49B-441B-B2AE-3C5B5B1E5156}" dt="2022-01-10T21:10:57.007" v="1" actId="47"/>
        <pc:sldMkLst>
          <pc:docMk/>
          <pc:sldMk cId="2602354318" sldId="657"/>
        </pc:sldMkLst>
      </pc:sldChg>
      <pc:sldChg chg="del">
        <pc:chgData name="Copeland, Patrick" userId="97b64ea6-041b-4ecc-bcf9-bf60669e7fed" providerId="ADAL" clId="{1C0EF10F-C49B-441B-B2AE-3C5B5B1E5156}" dt="2022-01-10T21:19:05.949" v="40" actId="47"/>
        <pc:sldMkLst>
          <pc:docMk/>
          <pc:sldMk cId="2561138043" sldId="670"/>
        </pc:sldMkLst>
      </pc:sldChg>
      <pc:sldChg chg="del">
        <pc:chgData name="Copeland, Patrick" userId="97b64ea6-041b-4ecc-bcf9-bf60669e7fed" providerId="ADAL" clId="{1C0EF10F-C49B-441B-B2AE-3C5B5B1E5156}" dt="2022-01-10T21:10:59.138" v="2" actId="47"/>
        <pc:sldMkLst>
          <pc:docMk/>
          <pc:sldMk cId="3572600426" sldId="677"/>
        </pc:sldMkLst>
      </pc:sldChg>
      <pc:sldChg chg="del">
        <pc:chgData name="Copeland, Patrick" userId="97b64ea6-041b-4ecc-bcf9-bf60669e7fed" providerId="ADAL" clId="{1C0EF10F-C49B-441B-B2AE-3C5B5B1E5156}" dt="2022-01-10T21:19:14.590" v="54" actId="47"/>
        <pc:sldMkLst>
          <pc:docMk/>
          <pc:sldMk cId="2345189168" sldId="679"/>
        </pc:sldMkLst>
      </pc:sldChg>
      <pc:sldChg chg="del">
        <pc:chgData name="Copeland, Patrick" userId="97b64ea6-041b-4ecc-bcf9-bf60669e7fed" providerId="ADAL" clId="{1C0EF10F-C49B-441B-B2AE-3C5B5B1E5156}" dt="2022-01-10T21:19:06.835" v="41" actId="47"/>
        <pc:sldMkLst>
          <pc:docMk/>
          <pc:sldMk cId="2989983280" sldId="681"/>
        </pc:sldMkLst>
      </pc:sldChg>
      <pc:sldChg chg="del">
        <pc:chgData name="Copeland, Patrick" userId="97b64ea6-041b-4ecc-bcf9-bf60669e7fed" providerId="ADAL" clId="{1C0EF10F-C49B-441B-B2AE-3C5B5B1E5156}" dt="2022-01-10T21:19:15.351" v="55" actId="47"/>
        <pc:sldMkLst>
          <pc:docMk/>
          <pc:sldMk cId="1042593654" sldId="682"/>
        </pc:sldMkLst>
      </pc:sldChg>
      <pc:sldChg chg="add del">
        <pc:chgData name="Copeland, Patrick" userId="97b64ea6-041b-4ecc-bcf9-bf60669e7fed" providerId="ADAL" clId="{1C0EF10F-C49B-441B-B2AE-3C5B5B1E5156}" dt="2022-01-10T21:16:39.648" v="26" actId="47"/>
        <pc:sldMkLst>
          <pc:docMk/>
          <pc:sldMk cId="4124056631" sldId="686"/>
        </pc:sldMkLst>
      </pc:sldChg>
      <pc:sldChg chg="del">
        <pc:chgData name="Copeland, Patrick" userId="97b64ea6-041b-4ecc-bcf9-bf60669e7fed" providerId="ADAL" clId="{1C0EF10F-C49B-441B-B2AE-3C5B5B1E5156}" dt="2022-01-10T21:19:03.396" v="39" actId="47"/>
        <pc:sldMkLst>
          <pc:docMk/>
          <pc:sldMk cId="2473613310" sldId="687"/>
        </pc:sldMkLst>
      </pc:sldChg>
      <pc:sldChg chg="del">
        <pc:chgData name="Copeland, Patrick" userId="97b64ea6-041b-4ecc-bcf9-bf60669e7fed" providerId="ADAL" clId="{1C0EF10F-C49B-441B-B2AE-3C5B5B1E5156}" dt="2022-01-10T21:19:02.454" v="38" actId="47"/>
        <pc:sldMkLst>
          <pc:docMk/>
          <pc:sldMk cId="214603310" sldId="688"/>
        </pc:sldMkLst>
      </pc:sldChg>
      <pc:sldChg chg="del">
        <pc:chgData name="Copeland, Patrick" userId="97b64ea6-041b-4ecc-bcf9-bf60669e7fed" providerId="ADAL" clId="{1C0EF10F-C49B-441B-B2AE-3C5B5B1E5156}" dt="2022-01-10T21:19:09.206" v="43" actId="47"/>
        <pc:sldMkLst>
          <pc:docMk/>
          <pc:sldMk cId="3891290130" sldId="689"/>
        </pc:sldMkLst>
      </pc:sldChg>
      <pc:sldChg chg="add del">
        <pc:chgData name="Copeland, Patrick" userId="97b64ea6-041b-4ecc-bcf9-bf60669e7fed" providerId="ADAL" clId="{1C0EF10F-C49B-441B-B2AE-3C5B5B1E5156}" dt="2022-01-10T21:13:23.391" v="5" actId="47"/>
        <pc:sldMkLst>
          <pc:docMk/>
          <pc:sldMk cId="3355218970" sldId="695"/>
        </pc:sldMkLst>
      </pc:sldChg>
      <pc:sldChg chg="add del">
        <pc:chgData name="Copeland, Patrick" userId="97b64ea6-041b-4ecc-bcf9-bf60669e7fed" providerId="ADAL" clId="{1C0EF10F-C49B-441B-B2AE-3C5B5B1E5156}" dt="2022-01-10T21:13:36.848" v="6" actId="47"/>
        <pc:sldMkLst>
          <pc:docMk/>
          <pc:sldMk cId="2176775208" sldId="696"/>
        </pc:sldMkLst>
      </pc:sldChg>
      <pc:sldChg chg="add del">
        <pc:chgData name="Copeland, Patrick" userId="97b64ea6-041b-4ecc-bcf9-bf60669e7fed" providerId="ADAL" clId="{1C0EF10F-C49B-441B-B2AE-3C5B5B1E5156}" dt="2022-01-10T21:13:47.208" v="9" actId="47"/>
        <pc:sldMkLst>
          <pc:docMk/>
          <pc:sldMk cId="1835434689" sldId="697"/>
        </pc:sldMkLst>
      </pc:sldChg>
      <pc:sldChg chg="add del">
        <pc:chgData name="Copeland, Patrick" userId="97b64ea6-041b-4ecc-bcf9-bf60669e7fed" providerId="ADAL" clId="{1C0EF10F-C49B-441B-B2AE-3C5B5B1E5156}" dt="2022-01-10T21:14:00.576" v="12" actId="47"/>
        <pc:sldMkLst>
          <pc:docMk/>
          <pc:sldMk cId="3188312910" sldId="698"/>
        </pc:sldMkLst>
      </pc:sldChg>
      <pc:sldChg chg="del">
        <pc:chgData name="Copeland, Patrick" userId="97b64ea6-041b-4ecc-bcf9-bf60669e7fed" providerId="ADAL" clId="{1C0EF10F-C49B-441B-B2AE-3C5B5B1E5156}" dt="2022-01-10T21:18:57.276" v="37" actId="47"/>
        <pc:sldMkLst>
          <pc:docMk/>
          <pc:sldMk cId="1737070814" sldId="699"/>
        </pc:sldMkLst>
      </pc:sldChg>
      <pc:sldChg chg="del">
        <pc:chgData name="Copeland, Patrick" userId="97b64ea6-041b-4ecc-bcf9-bf60669e7fed" providerId="ADAL" clId="{1C0EF10F-C49B-441B-B2AE-3C5B5B1E5156}" dt="2022-01-10T21:19:10.042" v="44" actId="47"/>
        <pc:sldMkLst>
          <pc:docMk/>
          <pc:sldMk cId="849729335" sldId="700"/>
        </pc:sldMkLst>
      </pc:sldChg>
      <pc:sldChg chg="del">
        <pc:chgData name="Copeland, Patrick" userId="97b64ea6-041b-4ecc-bcf9-bf60669e7fed" providerId="ADAL" clId="{1C0EF10F-C49B-441B-B2AE-3C5B5B1E5156}" dt="2022-01-10T21:19:12.159" v="50" actId="47"/>
        <pc:sldMkLst>
          <pc:docMk/>
          <pc:sldMk cId="810871887" sldId="701"/>
        </pc:sldMkLst>
      </pc:sldChg>
      <pc:sldChg chg="del">
        <pc:chgData name="Copeland, Patrick" userId="97b64ea6-041b-4ecc-bcf9-bf60669e7fed" providerId="ADAL" clId="{1C0EF10F-C49B-441B-B2AE-3C5B5B1E5156}" dt="2022-01-10T21:19:12.995" v="51" actId="47"/>
        <pc:sldMkLst>
          <pc:docMk/>
          <pc:sldMk cId="918557609" sldId="702"/>
        </pc:sldMkLst>
      </pc:sldChg>
      <pc:sldChg chg="add del">
        <pc:chgData name="Copeland, Patrick" userId="97b64ea6-041b-4ecc-bcf9-bf60669e7fed" providerId="ADAL" clId="{1C0EF10F-C49B-441B-B2AE-3C5B5B1E5156}" dt="2022-01-10T21:17:59.633" v="31" actId="47"/>
        <pc:sldMkLst>
          <pc:docMk/>
          <pc:sldMk cId="2845746729" sldId="705"/>
        </pc:sldMkLst>
      </pc:sldChg>
      <pc:sldChg chg="del">
        <pc:chgData name="Copeland, Patrick" userId="97b64ea6-041b-4ecc-bcf9-bf60669e7fed" providerId="ADAL" clId="{1C0EF10F-C49B-441B-B2AE-3C5B5B1E5156}" dt="2022-01-10T21:19:07.813" v="42" actId="47"/>
        <pc:sldMkLst>
          <pc:docMk/>
          <pc:sldMk cId="2034528813" sldId="706"/>
        </pc:sldMkLst>
      </pc:sldChg>
      <pc:sldChg chg="del">
        <pc:chgData name="Copeland, Patrick" userId="97b64ea6-041b-4ecc-bcf9-bf60669e7fed" providerId="ADAL" clId="{1C0EF10F-C49B-441B-B2AE-3C5B5B1E5156}" dt="2022-01-10T21:19:11.575" v="49" actId="47"/>
        <pc:sldMkLst>
          <pc:docMk/>
          <pc:sldMk cId="4135176143" sldId="707"/>
        </pc:sldMkLst>
      </pc:sldChg>
      <pc:sldChg chg="del">
        <pc:chgData name="Copeland, Patrick" userId="97b64ea6-041b-4ecc-bcf9-bf60669e7fed" providerId="ADAL" clId="{1C0EF10F-C49B-441B-B2AE-3C5B5B1E5156}" dt="2022-01-10T21:19:10.522" v="45" actId="47"/>
        <pc:sldMkLst>
          <pc:docMk/>
          <pc:sldMk cId="3754079391" sldId="708"/>
        </pc:sldMkLst>
      </pc:sldChg>
      <pc:sldChg chg="del">
        <pc:chgData name="Copeland, Patrick" userId="97b64ea6-041b-4ecc-bcf9-bf60669e7fed" providerId="ADAL" clId="{1C0EF10F-C49B-441B-B2AE-3C5B5B1E5156}" dt="2022-01-10T21:19:10.900" v="46" actId="47"/>
        <pc:sldMkLst>
          <pc:docMk/>
          <pc:sldMk cId="3349439283" sldId="709"/>
        </pc:sldMkLst>
      </pc:sldChg>
      <pc:sldChg chg="del">
        <pc:chgData name="Copeland, Patrick" userId="97b64ea6-041b-4ecc-bcf9-bf60669e7fed" providerId="ADAL" clId="{1C0EF10F-C49B-441B-B2AE-3C5B5B1E5156}" dt="2022-01-10T21:19:11.103" v="47" actId="47"/>
        <pc:sldMkLst>
          <pc:docMk/>
          <pc:sldMk cId="4176109500" sldId="710"/>
        </pc:sldMkLst>
      </pc:sldChg>
      <pc:sldChg chg="modSp add mod">
        <pc:chgData name="Copeland, Patrick" userId="97b64ea6-041b-4ecc-bcf9-bf60669e7fed" providerId="ADAL" clId="{1C0EF10F-C49B-441B-B2AE-3C5B5B1E5156}" dt="2022-01-11T19:53:17.634" v="690" actId="1076"/>
        <pc:sldMkLst>
          <pc:docMk/>
          <pc:sldMk cId="1626438419" sldId="711"/>
        </pc:sldMkLst>
        <pc:spChg chg="mod">
          <ac:chgData name="Copeland, Patrick" userId="97b64ea6-041b-4ecc-bcf9-bf60669e7fed" providerId="ADAL" clId="{1C0EF10F-C49B-441B-B2AE-3C5B5B1E5156}" dt="2022-01-11T17:12:44.821" v="339" actId="20577"/>
          <ac:spMkLst>
            <pc:docMk/>
            <pc:sldMk cId="1626438419" sldId="711"/>
            <ac:spMk id="4" creationId="{00000000-0000-0000-0000-000000000000}"/>
          </ac:spMkLst>
        </pc:spChg>
        <pc:spChg chg="mod">
          <ac:chgData name="Copeland, Patrick" userId="97b64ea6-041b-4ecc-bcf9-bf60669e7fed" providerId="ADAL" clId="{1C0EF10F-C49B-441B-B2AE-3C5B5B1E5156}" dt="2022-01-11T19:53:01.603" v="687" actId="1076"/>
          <ac:spMkLst>
            <pc:docMk/>
            <pc:sldMk cId="1626438419" sldId="711"/>
            <ac:spMk id="5" creationId="{00000000-0000-0000-0000-000000000000}"/>
          </ac:spMkLst>
        </pc:spChg>
        <pc:picChg chg="mod">
          <ac:chgData name="Copeland, Patrick" userId="97b64ea6-041b-4ecc-bcf9-bf60669e7fed" providerId="ADAL" clId="{1C0EF10F-C49B-441B-B2AE-3C5B5B1E5156}" dt="2022-01-11T19:53:06.211" v="688" actId="1076"/>
          <ac:picMkLst>
            <pc:docMk/>
            <pc:sldMk cId="1626438419" sldId="711"/>
            <ac:picMk id="12" creationId="{00000000-0000-0000-0000-000000000000}"/>
          </ac:picMkLst>
        </pc:picChg>
        <pc:picChg chg="mod">
          <ac:chgData name="Copeland, Patrick" userId="97b64ea6-041b-4ecc-bcf9-bf60669e7fed" providerId="ADAL" clId="{1C0EF10F-C49B-441B-B2AE-3C5B5B1E5156}" dt="2022-01-11T19:53:11.355" v="689" actId="1076"/>
          <ac:picMkLst>
            <pc:docMk/>
            <pc:sldMk cId="1626438419" sldId="711"/>
            <ac:picMk id="13" creationId="{00000000-0000-0000-0000-000000000000}"/>
          </ac:picMkLst>
        </pc:picChg>
        <pc:picChg chg="mod">
          <ac:chgData name="Copeland, Patrick" userId="97b64ea6-041b-4ecc-bcf9-bf60669e7fed" providerId="ADAL" clId="{1C0EF10F-C49B-441B-B2AE-3C5B5B1E5156}" dt="2022-01-11T19:53:17.634" v="690" actId="1076"/>
          <ac:picMkLst>
            <pc:docMk/>
            <pc:sldMk cId="1626438419" sldId="711"/>
            <ac:picMk id="15" creationId="{00000000-0000-0000-0000-000000000000}"/>
          </ac:picMkLst>
        </pc:picChg>
      </pc:sldChg>
      <pc:sldChg chg="modSp add mod modAnim">
        <pc:chgData name="Copeland, Patrick" userId="97b64ea6-041b-4ecc-bcf9-bf60669e7fed" providerId="ADAL" clId="{1C0EF10F-C49B-441B-B2AE-3C5B5B1E5156}" dt="2022-01-11T20:05:25.131" v="735"/>
        <pc:sldMkLst>
          <pc:docMk/>
          <pc:sldMk cId="4171384729" sldId="712"/>
        </pc:sldMkLst>
        <pc:spChg chg="mod">
          <ac:chgData name="Copeland, Patrick" userId="97b64ea6-041b-4ecc-bcf9-bf60669e7fed" providerId="ADAL" clId="{1C0EF10F-C49B-441B-B2AE-3C5B5B1E5156}" dt="2022-01-11T19:54:53.097" v="693" actId="122"/>
          <ac:spMkLst>
            <pc:docMk/>
            <pc:sldMk cId="4171384729" sldId="712"/>
            <ac:spMk id="8" creationId="{00000000-0000-0000-0000-000000000000}"/>
          </ac:spMkLst>
        </pc:spChg>
        <pc:spChg chg="mod">
          <ac:chgData name="Copeland, Patrick" userId="97b64ea6-041b-4ecc-bcf9-bf60669e7fed" providerId="ADAL" clId="{1C0EF10F-C49B-441B-B2AE-3C5B5B1E5156}" dt="2022-01-11T19:55:09.227" v="697" actId="122"/>
          <ac:spMkLst>
            <pc:docMk/>
            <pc:sldMk cId="4171384729" sldId="712"/>
            <ac:spMk id="9" creationId="{00000000-0000-0000-0000-000000000000}"/>
          </ac:spMkLst>
        </pc:spChg>
        <pc:spChg chg="mod">
          <ac:chgData name="Copeland, Patrick" userId="97b64ea6-041b-4ecc-bcf9-bf60669e7fed" providerId="ADAL" clId="{1C0EF10F-C49B-441B-B2AE-3C5B5B1E5156}" dt="2022-01-11T19:55:22.656" v="700" actId="122"/>
          <ac:spMkLst>
            <pc:docMk/>
            <pc:sldMk cId="4171384729" sldId="712"/>
            <ac:spMk id="10" creationId="{00000000-0000-0000-0000-000000000000}"/>
          </ac:spMkLst>
        </pc:spChg>
        <pc:spChg chg="mod">
          <ac:chgData name="Copeland, Patrick" userId="97b64ea6-041b-4ecc-bcf9-bf60669e7fed" providerId="ADAL" clId="{1C0EF10F-C49B-441B-B2AE-3C5B5B1E5156}" dt="2022-01-11T19:55:57.797" v="705" actId="122"/>
          <ac:spMkLst>
            <pc:docMk/>
            <pc:sldMk cId="4171384729" sldId="712"/>
            <ac:spMk id="11" creationId="{00000000-0000-0000-0000-000000000000}"/>
          </ac:spMkLst>
        </pc:spChg>
      </pc:sldChg>
      <pc:sldChg chg="addSp delSp modSp add mod modTransition modAnim">
        <pc:chgData name="Copeland, Patrick" userId="97b64ea6-041b-4ecc-bcf9-bf60669e7fed" providerId="ADAL" clId="{1C0EF10F-C49B-441B-B2AE-3C5B5B1E5156}" dt="2022-01-11T20:10:28.269" v="779"/>
        <pc:sldMkLst>
          <pc:docMk/>
          <pc:sldMk cId="685246761" sldId="713"/>
        </pc:sldMkLst>
        <pc:spChg chg="add del mod">
          <ac:chgData name="Copeland, Patrick" userId="97b64ea6-041b-4ecc-bcf9-bf60669e7fed" providerId="ADAL" clId="{1C0EF10F-C49B-441B-B2AE-3C5B5B1E5156}" dt="2022-01-11T20:04:25.576" v="731" actId="478"/>
          <ac:spMkLst>
            <pc:docMk/>
            <pc:sldMk cId="685246761" sldId="713"/>
            <ac:spMk id="3" creationId="{A48C9E5B-1095-7B49-BCF1-517237671E33}"/>
          </ac:spMkLst>
        </pc:spChg>
        <pc:spChg chg="add del mod">
          <ac:chgData name="Copeland, Patrick" userId="97b64ea6-041b-4ecc-bcf9-bf60669e7fed" providerId="ADAL" clId="{1C0EF10F-C49B-441B-B2AE-3C5B5B1E5156}" dt="2022-01-11T20:01:49.052" v="722" actId="478"/>
          <ac:spMkLst>
            <pc:docMk/>
            <pc:sldMk cId="685246761" sldId="713"/>
            <ac:spMk id="5" creationId="{59E65DEF-BFB3-467F-A4F9-3CFE001066A6}"/>
          </ac:spMkLst>
        </pc:spChg>
        <pc:spChg chg="add del mod">
          <ac:chgData name="Copeland, Patrick" userId="97b64ea6-041b-4ecc-bcf9-bf60669e7fed" providerId="ADAL" clId="{1C0EF10F-C49B-441B-B2AE-3C5B5B1E5156}" dt="2022-01-11T20:04:30.659" v="733" actId="478"/>
          <ac:spMkLst>
            <pc:docMk/>
            <pc:sldMk cId="685246761" sldId="713"/>
            <ac:spMk id="7" creationId="{D53EE4DC-8FC9-4D02-9BD5-97E51B2C5D75}"/>
          </ac:spMkLst>
        </pc:spChg>
        <pc:spChg chg="add mod">
          <ac:chgData name="Copeland, Patrick" userId="97b64ea6-041b-4ecc-bcf9-bf60669e7fed" providerId="ADAL" clId="{1C0EF10F-C49B-441B-B2AE-3C5B5B1E5156}" dt="2022-01-11T20:01:51.321" v="724"/>
          <ac:spMkLst>
            <pc:docMk/>
            <pc:sldMk cId="685246761" sldId="713"/>
            <ac:spMk id="9" creationId="{28DFC642-00AA-4C80-B4B3-E880E2EAE204}"/>
          </ac:spMkLst>
        </pc:spChg>
        <pc:spChg chg="add mod ord">
          <ac:chgData name="Copeland, Patrick" userId="97b64ea6-041b-4ecc-bcf9-bf60669e7fed" providerId="ADAL" clId="{1C0EF10F-C49B-441B-B2AE-3C5B5B1E5156}" dt="2022-01-11T20:04:28.090" v="732" actId="13244"/>
          <ac:spMkLst>
            <pc:docMk/>
            <pc:sldMk cId="685246761" sldId="713"/>
            <ac:spMk id="12" creationId="{53D0C7D4-F46F-4FB8-8B6A-475F9B02CBDD}"/>
          </ac:spMkLst>
        </pc:spChg>
      </pc:sldChg>
      <pc:sldChg chg="addSp delSp modSp add mod modAnim">
        <pc:chgData name="Copeland, Patrick" userId="97b64ea6-041b-4ecc-bcf9-bf60669e7fed" providerId="ADAL" clId="{1C0EF10F-C49B-441B-B2AE-3C5B5B1E5156}" dt="2022-01-11T20:10:34.412" v="780"/>
        <pc:sldMkLst>
          <pc:docMk/>
          <pc:sldMk cId="2410891470" sldId="714"/>
        </pc:sldMkLst>
        <pc:spChg chg="mod topLvl">
          <ac:chgData name="Copeland, Patrick" userId="97b64ea6-041b-4ecc-bcf9-bf60669e7fed" providerId="ADAL" clId="{1C0EF10F-C49B-441B-B2AE-3C5B5B1E5156}" dt="2022-01-11T19:40:23.255" v="671" actId="1076"/>
          <ac:spMkLst>
            <pc:docMk/>
            <pc:sldMk cId="2410891470" sldId="714"/>
            <ac:spMk id="3" creationId="{00000000-0000-0000-0000-000000000000}"/>
          </ac:spMkLst>
        </pc:spChg>
        <pc:spChg chg="mod topLvl">
          <ac:chgData name="Copeland, Patrick" userId="97b64ea6-041b-4ecc-bcf9-bf60669e7fed" providerId="ADAL" clId="{1C0EF10F-C49B-441B-B2AE-3C5B5B1E5156}" dt="2022-01-11T19:40:08.087" v="667" actId="1076"/>
          <ac:spMkLst>
            <pc:docMk/>
            <pc:sldMk cId="2410891470" sldId="714"/>
            <ac:spMk id="4" creationId="{00000000-0000-0000-0000-000000000000}"/>
          </ac:spMkLst>
        </pc:spChg>
        <pc:spChg chg="mod topLvl">
          <ac:chgData name="Copeland, Patrick" userId="97b64ea6-041b-4ecc-bcf9-bf60669e7fed" providerId="ADAL" clId="{1C0EF10F-C49B-441B-B2AE-3C5B5B1E5156}" dt="2022-01-11T19:40:13.726" v="668" actId="1076"/>
          <ac:spMkLst>
            <pc:docMk/>
            <pc:sldMk cId="2410891470" sldId="714"/>
            <ac:spMk id="5" creationId="{00000000-0000-0000-0000-000000000000}"/>
          </ac:spMkLst>
        </pc:spChg>
        <pc:spChg chg="mod topLvl">
          <ac:chgData name="Copeland, Patrick" userId="97b64ea6-041b-4ecc-bcf9-bf60669e7fed" providerId="ADAL" clId="{1C0EF10F-C49B-441B-B2AE-3C5B5B1E5156}" dt="2022-01-11T19:39:57.775" v="664" actId="1076"/>
          <ac:spMkLst>
            <pc:docMk/>
            <pc:sldMk cId="2410891470" sldId="714"/>
            <ac:spMk id="6" creationId="{00000000-0000-0000-0000-000000000000}"/>
          </ac:spMkLst>
        </pc:spChg>
        <pc:spChg chg="mod topLvl">
          <ac:chgData name="Copeland, Patrick" userId="97b64ea6-041b-4ecc-bcf9-bf60669e7fed" providerId="ADAL" clId="{1C0EF10F-C49B-441B-B2AE-3C5B5B1E5156}" dt="2022-01-11T19:40:27.958" v="672" actId="1076"/>
          <ac:spMkLst>
            <pc:docMk/>
            <pc:sldMk cId="2410891470" sldId="714"/>
            <ac:spMk id="7" creationId="{00000000-0000-0000-0000-000000000000}"/>
          </ac:spMkLst>
        </pc:spChg>
        <pc:spChg chg="mod">
          <ac:chgData name="Copeland, Patrick" userId="97b64ea6-041b-4ecc-bcf9-bf60669e7fed" providerId="ADAL" clId="{1C0EF10F-C49B-441B-B2AE-3C5B5B1E5156}" dt="2022-01-11T20:10:18.867" v="777" actId="404"/>
          <ac:spMkLst>
            <pc:docMk/>
            <pc:sldMk cId="2410891470" sldId="714"/>
            <ac:spMk id="11" creationId="{E0ABC2A5-8D16-4AB0-927E-AFA97A827D26}"/>
          </ac:spMkLst>
        </pc:spChg>
        <pc:grpChg chg="del">
          <ac:chgData name="Copeland, Patrick" userId="97b64ea6-041b-4ecc-bcf9-bf60669e7fed" providerId="ADAL" clId="{1C0EF10F-C49B-441B-B2AE-3C5B5B1E5156}" dt="2022-01-11T19:39:22.143" v="656" actId="165"/>
          <ac:grpSpMkLst>
            <pc:docMk/>
            <pc:sldMk cId="2410891470" sldId="714"/>
            <ac:grpSpMk id="12" creationId="{4A1BDA1E-03BE-461C-8C7B-E319FA4EDEC7}"/>
          </ac:grpSpMkLst>
        </pc:grpChg>
        <pc:picChg chg="del">
          <ac:chgData name="Copeland, Patrick" userId="97b64ea6-041b-4ecc-bcf9-bf60669e7fed" providerId="ADAL" clId="{1C0EF10F-C49B-441B-B2AE-3C5B5B1E5156}" dt="2022-01-11T19:38:11.606" v="653" actId="478"/>
          <ac:picMkLst>
            <pc:docMk/>
            <pc:sldMk cId="2410891470" sldId="714"/>
            <ac:picMk id="2" creationId="{00000000-0000-0000-0000-000000000000}"/>
          </ac:picMkLst>
        </pc:picChg>
        <pc:picChg chg="add mod ord">
          <ac:chgData name="Copeland, Patrick" userId="97b64ea6-041b-4ecc-bcf9-bf60669e7fed" providerId="ADAL" clId="{1C0EF10F-C49B-441B-B2AE-3C5B5B1E5156}" dt="2022-01-11T19:40:17.981" v="670" actId="1076"/>
          <ac:picMkLst>
            <pc:docMk/>
            <pc:sldMk cId="2410891470" sldId="714"/>
            <ac:picMk id="13" creationId="{5A69285B-95C4-4763-8A18-C146D0541020}"/>
          </ac:picMkLst>
        </pc:picChg>
      </pc:sldChg>
      <pc:sldChg chg="add del">
        <pc:chgData name="Copeland, Patrick" userId="97b64ea6-041b-4ecc-bcf9-bf60669e7fed" providerId="ADAL" clId="{1C0EF10F-C49B-441B-B2AE-3C5B5B1E5156}" dt="2022-01-11T19:41:47.642" v="676" actId="47"/>
        <pc:sldMkLst>
          <pc:docMk/>
          <pc:sldMk cId="882537604" sldId="715"/>
        </pc:sldMkLst>
      </pc:sldChg>
      <pc:sldChg chg="add">
        <pc:chgData name="Copeland, Patrick" userId="97b64ea6-041b-4ecc-bcf9-bf60669e7fed" providerId="ADAL" clId="{1C0EF10F-C49B-441B-B2AE-3C5B5B1E5156}" dt="2022-01-10T21:06:36.619" v="0"/>
        <pc:sldMkLst>
          <pc:docMk/>
          <pc:sldMk cId="3240631134" sldId="716"/>
        </pc:sldMkLst>
      </pc:sldChg>
      <pc:sldChg chg="add">
        <pc:chgData name="Copeland, Patrick" userId="97b64ea6-041b-4ecc-bcf9-bf60669e7fed" providerId="ADAL" clId="{1C0EF10F-C49B-441B-B2AE-3C5B5B1E5156}" dt="2022-01-10T21:06:36.619" v="0"/>
        <pc:sldMkLst>
          <pc:docMk/>
          <pc:sldMk cId="3021752443" sldId="717"/>
        </pc:sldMkLst>
      </pc:sldChg>
      <pc:sldChg chg="add">
        <pc:chgData name="Copeland, Patrick" userId="97b64ea6-041b-4ecc-bcf9-bf60669e7fed" providerId="ADAL" clId="{1C0EF10F-C49B-441B-B2AE-3C5B5B1E5156}" dt="2022-01-10T21:06:36.619" v="0"/>
        <pc:sldMkLst>
          <pc:docMk/>
          <pc:sldMk cId="2203083849" sldId="718"/>
        </pc:sldMkLst>
      </pc:sldChg>
      <pc:sldChg chg="add modAnim">
        <pc:chgData name="Copeland, Patrick" userId="97b64ea6-041b-4ecc-bcf9-bf60669e7fed" providerId="ADAL" clId="{1C0EF10F-C49B-441B-B2AE-3C5B5B1E5156}" dt="2022-01-11T20:05:25.131" v="735"/>
        <pc:sldMkLst>
          <pc:docMk/>
          <pc:sldMk cId="1880102500" sldId="719"/>
        </pc:sldMkLst>
      </pc:sldChg>
      <pc:sldChg chg="add del modAnim">
        <pc:chgData name="Copeland, Patrick" userId="97b64ea6-041b-4ecc-bcf9-bf60669e7fed" providerId="ADAL" clId="{1C0EF10F-C49B-441B-B2AE-3C5B5B1E5156}" dt="2022-01-11T23:07:14.055" v="2317" actId="47"/>
        <pc:sldMkLst>
          <pc:docMk/>
          <pc:sldMk cId="2272056570" sldId="720"/>
        </pc:sldMkLst>
      </pc:sldChg>
      <pc:sldChg chg="add del modAnim">
        <pc:chgData name="Copeland, Patrick" userId="97b64ea6-041b-4ecc-bcf9-bf60669e7fed" providerId="ADAL" clId="{1C0EF10F-C49B-441B-B2AE-3C5B5B1E5156}" dt="2022-01-11T23:07:14.055" v="2317" actId="47"/>
        <pc:sldMkLst>
          <pc:docMk/>
          <pc:sldMk cId="1353577911" sldId="721"/>
        </pc:sldMkLst>
      </pc:sldChg>
      <pc:sldChg chg="add del">
        <pc:chgData name="Copeland, Patrick" userId="97b64ea6-041b-4ecc-bcf9-bf60669e7fed" providerId="ADAL" clId="{1C0EF10F-C49B-441B-B2AE-3C5B5B1E5156}" dt="2022-01-10T21:14:06.258" v="13" actId="47"/>
        <pc:sldMkLst>
          <pc:docMk/>
          <pc:sldMk cId="1942035779" sldId="722"/>
        </pc:sldMkLst>
      </pc:sldChg>
      <pc:sldChg chg="add del">
        <pc:chgData name="Copeland, Patrick" userId="97b64ea6-041b-4ecc-bcf9-bf60669e7fed" providerId="ADAL" clId="{1C0EF10F-C49B-441B-B2AE-3C5B5B1E5156}" dt="2022-01-10T21:14:09.840" v="14" actId="47"/>
        <pc:sldMkLst>
          <pc:docMk/>
          <pc:sldMk cId="1819219109" sldId="723"/>
        </pc:sldMkLst>
      </pc:sldChg>
      <pc:sldChg chg="add del">
        <pc:chgData name="Copeland, Patrick" userId="97b64ea6-041b-4ecc-bcf9-bf60669e7fed" providerId="ADAL" clId="{1C0EF10F-C49B-441B-B2AE-3C5B5B1E5156}" dt="2022-01-10T21:14:11.082" v="15" actId="47"/>
        <pc:sldMkLst>
          <pc:docMk/>
          <pc:sldMk cId="2684341161" sldId="724"/>
        </pc:sldMkLst>
      </pc:sldChg>
      <pc:sldChg chg="addSp delSp modSp add mod modAnim">
        <pc:chgData name="Copeland, Patrick" userId="97b64ea6-041b-4ecc-bcf9-bf60669e7fed" providerId="ADAL" clId="{1C0EF10F-C49B-441B-B2AE-3C5B5B1E5156}" dt="2022-01-11T20:05:25.131" v="735"/>
        <pc:sldMkLst>
          <pc:docMk/>
          <pc:sldMk cId="281258493" sldId="725"/>
        </pc:sldMkLst>
        <pc:spChg chg="del mod">
          <ac:chgData name="Copeland, Patrick" userId="97b64ea6-041b-4ecc-bcf9-bf60669e7fed" providerId="ADAL" clId="{1C0EF10F-C49B-441B-B2AE-3C5B5B1E5156}" dt="2022-01-11T19:02:13.733" v="561" actId="478"/>
          <ac:spMkLst>
            <pc:docMk/>
            <pc:sldMk cId="281258493" sldId="725"/>
            <ac:spMk id="3" creationId="{00000000-0000-0000-0000-000000000000}"/>
          </ac:spMkLst>
        </pc:spChg>
        <pc:spChg chg="add mod">
          <ac:chgData name="Copeland, Patrick" userId="97b64ea6-041b-4ecc-bcf9-bf60669e7fed" providerId="ADAL" clId="{1C0EF10F-C49B-441B-B2AE-3C5B5B1E5156}" dt="2022-01-11T19:04:54.974" v="617" actId="20577"/>
          <ac:spMkLst>
            <pc:docMk/>
            <pc:sldMk cId="281258493" sldId="725"/>
            <ac:spMk id="10" creationId="{FA797C3F-BDA2-478E-B745-1C6ECD626A59}"/>
          </ac:spMkLst>
        </pc:spChg>
        <pc:spChg chg="add mod">
          <ac:chgData name="Copeland, Patrick" userId="97b64ea6-041b-4ecc-bcf9-bf60669e7fed" providerId="ADAL" clId="{1C0EF10F-C49B-441B-B2AE-3C5B5B1E5156}" dt="2022-01-11T19:01:45.804" v="558" actId="1076"/>
          <ac:spMkLst>
            <pc:docMk/>
            <pc:sldMk cId="281258493" sldId="725"/>
            <ac:spMk id="11" creationId="{43AA23FB-55C9-407D-A619-94E82B4B4DF6}"/>
          </ac:spMkLst>
        </pc:spChg>
        <pc:spChg chg="mod">
          <ac:chgData name="Copeland, Patrick" userId="97b64ea6-041b-4ecc-bcf9-bf60669e7fed" providerId="ADAL" clId="{1C0EF10F-C49B-441B-B2AE-3C5B5B1E5156}" dt="2022-01-11T19:01:26.317" v="554" actId="1076"/>
          <ac:spMkLst>
            <pc:docMk/>
            <pc:sldMk cId="281258493" sldId="725"/>
            <ac:spMk id="12" creationId="{E9C807D9-69DD-4394-870B-AB7AB6B1AAA2}"/>
          </ac:spMkLst>
        </pc:spChg>
        <pc:spChg chg="add mod">
          <ac:chgData name="Copeland, Patrick" userId="97b64ea6-041b-4ecc-bcf9-bf60669e7fed" providerId="ADAL" clId="{1C0EF10F-C49B-441B-B2AE-3C5B5B1E5156}" dt="2022-01-11T19:05:30.651" v="623" actId="1076"/>
          <ac:spMkLst>
            <pc:docMk/>
            <pc:sldMk cId="281258493" sldId="725"/>
            <ac:spMk id="13" creationId="{98154AC1-AC41-486A-AE8C-2AA39E8DA434}"/>
          </ac:spMkLst>
        </pc:spChg>
        <pc:spChg chg="mod">
          <ac:chgData name="Copeland, Patrick" userId="97b64ea6-041b-4ecc-bcf9-bf60669e7fed" providerId="ADAL" clId="{1C0EF10F-C49B-441B-B2AE-3C5B5B1E5156}" dt="2022-01-11T19:00:09.386" v="545" actId="1076"/>
          <ac:spMkLst>
            <pc:docMk/>
            <pc:sldMk cId="281258493" sldId="725"/>
            <ac:spMk id="61443" creationId="{00000000-0000-0000-0000-000000000000}"/>
          </ac:spMkLst>
        </pc:spChg>
        <pc:picChg chg="add del mod">
          <ac:chgData name="Copeland, Patrick" userId="97b64ea6-041b-4ecc-bcf9-bf60669e7fed" providerId="ADAL" clId="{1C0EF10F-C49B-441B-B2AE-3C5B5B1E5156}" dt="2022-01-11T19:07:51.962" v="626" actId="478"/>
          <ac:picMkLst>
            <pc:docMk/>
            <pc:sldMk cId="281258493" sldId="725"/>
            <ac:picMk id="4" creationId="{FCEA89A2-BCA8-4BB2-9427-2E9A712A29F4}"/>
          </ac:picMkLst>
        </pc:picChg>
        <pc:picChg chg="add del mod">
          <ac:chgData name="Copeland, Patrick" userId="97b64ea6-041b-4ecc-bcf9-bf60669e7fed" providerId="ADAL" clId="{1C0EF10F-C49B-441B-B2AE-3C5B5B1E5156}" dt="2022-01-11T19:08:04.062" v="631" actId="478"/>
          <ac:picMkLst>
            <pc:docMk/>
            <pc:sldMk cId="281258493" sldId="725"/>
            <ac:picMk id="6" creationId="{FF37B0B8-7419-4D05-BFC5-5AF4FC864801}"/>
          </ac:picMkLst>
        </pc:picChg>
      </pc:sldChg>
      <pc:sldChg chg="add del">
        <pc:chgData name="Copeland, Patrick" userId="97b64ea6-041b-4ecc-bcf9-bf60669e7fed" providerId="ADAL" clId="{1C0EF10F-C49B-441B-B2AE-3C5B5B1E5156}" dt="2022-01-10T21:16:34.961" v="25" actId="47"/>
        <pc:sldMkLst>
          <pc:docMk/>
          <pc:sldMk cId="225811136" sldId="726"/>
        </pc:sldMkLst>
      </pc:sldChg>
      <pc:sldChg chg="modSp add del mod">
        <pc:chgData name="Copeland, Patrick" userId="97b64ea6-041b-4ecc-bcf9-bf60669e7fed" providerId="ADAL" clId="{1C0EF10F-C49B-441B-B2AE-3C5B5B1E5156}" dt="2022-01-10T21:19:17.085" v="57" actId="47"/>
        <pc:sldMkLst>
          <pc:docMk/>
          <pc:sldMk cId="735267946" sldId="727"/>
        </pc:sldMkLst>
        <pc:picChg chg="mod">
          <ac:chgData name="Copeland, Patrick" userId="97b64ea6-041b-4ecc-bcf9-bf60669e7fed" providerId="ADAL" clId="{1C0EF10F-C49B-441B-B2AE-3C5B5B1E5156}" dt="2022-01-10T21:17:57.321" v="29" actId="1076"/>
          <ac:picMkLst>
            <pc:docMk/>
            <pc:sldMk cId="735267946" sldId="727"/>
            <ac:picMk id="7" creationId="{00000000-0000-0000-0000-000000000000}"/>
          </ac:picMkLst>
        </pc:picChg>
      </pc:sldChg>
      <pc:sldChg chg="add del">
        <pc:chgData name="Copeland, Patrick" userId="97b64ea6-041b-4ecc-bcf9-bf60669e7fed" providerId="ADAL" clId="{1C0EF10F-C49B-441B-B2AE-3C5B5B1E5156}" dt="2022-01-10T21:19:16.355" v="56" actId="47"/>
        <pc:sldMkLst>
          <pc:docMk/>
          <pc:sldMk cId="2959824626" sldId="728"/>
        </pc:sldMkLst>
      </pc:sldChg>
      <pc:sldChg chg="modSp add mod ord modAnim">
        <pc:chgData name="Copeland, Patrick" userId="97b64ea6-041b-4ecc-bcf9-bf60669e7fed" providerId="ADAL" clId="{1C0EF10F-C49B-441B-B2AE-3C5B5B1E5156}" dt="2022-01-11T23:13:03.557" v="3201" actId="948"/>
        <pc:sldMkLst>
          <pc:docMk/>
          <pc:sldMk cId="4185835051" sldId="729"/>
        </pc:sldMkLst>
        <pc:spChg chg="mod">
          <ac:chgData name="Copeland, Patrick" userId="97b64ea6-041b-4ecc-bcf9-bf60669e7fed" providerId="ADAL" clId="{1C0EF10F-C49B-441B-B2AE-3C5B5B1E5156}" dt="2022-01-11T23:13:03.557" v="3201" actId="948"/>
          <ac:spMkLst>
            <pc:docMk/>
            <pc:sldMk cId="4185835051" sldId="729"/>
            <ac:spMk id="8" creationId="{00000000-0000-0000-0000-000000000000}"/>
          </ac:spMkLst>
        </pc:spChg>
      </pc:sldChg>
      <pc:sldChg chg="add del">
        <pc:chgData name="Copeland, Patrick" userId="97b64ea6-041b-4ecc-bcf9-bf60669e7fed" providerId="ADAL" clId="{1C0EF10F-C49B-441B-B2AE-3C5B5B1E5156}" dt="2022-01-10T21:18:37.394" v="34" actId="47"/>
        <pc:sldMkLst>
          <pc:docMk/>
          <pc:sldMk cId="2125626171" sldId="730"/>
        </pc:sldMkLst>
      </pc:sldChg>
      <pc:sldChg chg="addSp delSp modSp mod modAnim">
        <pc:chgData name="Copeland, Patrick" userId="97b64ea6-041b-4ecc-bcf9-bf60669e7fed" providerId="ADAL" clId="{1C0EF10F-C49B-441B-B2AE-3C5B5B1E5156}" dt="2022-01-11T22:05:08.152" v="1309" actId="14100"/>
        <pc:sldMkLst>
          <pc:docMk/>
          <pc:sldMk cId="4096028875" sldId="730"/>
        </pc:sldMkLst>
        <pc:graphicFrameChg chg="add del mod">
          <ac:chgData name="Copeland, Patrick" userId="97b64ea6-041b-4ecc-bcf9-bf60669e7fed" providerId="ADAL" clId="{1C0EF10F-C49B-441B-B2AE-3C5B5B1E5156}" dt="2022-01-11T20:33:36.187" v="824" actId="478"/>
          <ac:graphicFrameMkLst>
            <pc:docMk/>
            <pc:sldMk cId="4096028875" sldId="730"/>
            <ac:graphicFrameMk id="6" creationId="{FF5FAC11-A7C6-4E5C-843C-4870D9D2E6F2}"/>
          </ac:graphicFrameMkLst>
        </pc:graphicFrameChg>
        <pc:graphicFrameChg chg="add del mod">
          <ac:chgData name="Copeland, Patrick" userId="97b64ea6-041b-4ecc-bcf9-bf60669e7fed" providerId="ADAL" clId="{1C0EF10F-C49B-441B-B2AE-3C5B5B1E5156}" dt="2022-01-11T20:32:39.341" v="811" actId="478"/>
          <ac:graphicFrameMkLst>
            <pc:docMk/>
            <pc:sldMk cId="4096028875" sldId="730"/>
            <ac:graphicFrameMk id="7" creationId="{03D8EF2E-86EF-4BBC-BBFE-FECB5AD0E646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2:14.352" v="807"/>
          <ac:graphicFrameMkLst>
            <pc:docMk/>
            <pc:sldMk cId="4096028875" sldId="730"/>
            <ac:graphicFrameMk id="8" creationId="{03D8EF2E-86EF-4BBC-BBFE-FECB5AD0E646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3:07.584" v="816"/>
          <ac:graphicFrameMkLst>
            <pc:docMk/>
            <pc:sldMk cId="4096028875" sldId="730"/>
            <ac:graphicFrameMk id="10" creationId="{03D8EF2E-86EF-4BBC-BBFE-FECB5AD0E646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3:10.323" v="819"/>
          <ac:graphicFrameMkLst>
            <pc:docMk/>
            <pc:sldMk cId="4096028875" sldId="730"/>
            <ac:graphicFrameMk id="11" creationId="{03D8EF2E-86EF-4BBC-BBFE-FECB5AD0E646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3:53.101" v="827"/>
          <ac:graphicFrameMkLst>
            <pc:docMk/>
            <pc:sldMk cId="4096028875" sldId="730"/>
            <ac:graphicFrameMk id="13" creationId="{FF5FAC11-A7C6-4E5C-843C-4870D9D2E6F2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1:52:51.854" v="1239"/>
          <ac:graphicFrameMkLst>
            <pc:docMk/>
            <pc:sldMk cId="4096028875" sldId="730"/>
            <ac:graphicFrameMk id="15" creationId="{FF5FAC11-A7C6-4E5C-843C-4870D9D2E6F2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1:56:14.363" v="1251"/>
          <ac:graphicFrameMkLst>
            <pc:docMk/>
            <pc:sldMk cId="4096028875" sldId="730"/>
            <ac:graphicFrameMk id="17" creationId="{03D8EF2E-86EF-4BBC-BBFE-FECB5AD0E646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1:56:18.431" v="1254"/>
          <ac:graphicFrameMkLst>
            <pc:docMk/>
            <pc:sldMk cId="4096028875" sldId="730"/>
            <ac:graphicFrameMk id="18" creationId="{03D8EF2E-86EF-4BBC-BBFE-FECB5AD0E646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04:52.719" v="1306"/>
          <ac:graphicFrameMkLst>
            <pc:docMk/>
            <pc:sldMk cId="4096028875" sldId="730"/>
            <ac:graphicFrameMk id="20" creationId="{FF5FAC11-A7C6-4E5C-843C-4870D9D2E6F2}"/>
          </ac:graphicFrameMkLst>
        </pc:graphicFrameChg>
        <pc:picChg chg="del">
          <ac:chgData name="Copeland, Patrick" userId="97b64ea6-041b-4ecc-bcf9-bf60669e7fed" providerId="ADAL" clId="{1C0EF10F-C49B-441B-B2AE-3C5B5B1E5156}" dt="2022-01-11T19:47:42.241" v="680" actId="478"/>
          <ac:picMkLst>
            <pc:docMk/>
            <pc:sldMk cId="4096028875" sldId="730"/>
            <ac:picMk id="4" creationId="{EA299228-99DE-49BA-9665-58903242A35F}"/>
          </ac:picMkLst>
        </pc:picChg>
        <pc:picChg chg="del mod">
          <ac:chgData name="Copeland, Patrick" userId="97b64ea6-041b-4ecc-bcf9-bf60669e7fed" providerId="ADAL" clId="{1C0EF10F-C49B-441B-B2AE-3C5B5B1E5156}" dt="2022-01-11T19:52:30.862" v="684" actId="478"/>
          <ac:picMkLst>
            <pc:docMk/>
            <pc:sldMk cId="4096028875" sldId="730"/>
            <ac:picMk id="5" creationId="{09F13ED5-782D-4FC3-AE89-5E1EDE45947C}"/>
          </ac:picMkLst>
        </pc:picChg>
        <pc:picChg chg="add del mod">
          <ac:chgData name="Copeland, Patrick" userId="97b64ea6-041b-4ecc-bcf9-bf60669e7fed" providerId="ADAL" clId="{1C0EF10F-C49B-441B-B2AE-3C5B5B1E5156}" dt="2022-01-11T20:33:30.387" v="823" actId="478"/>
          <ac:picMkLst>
            <pc:docMk/>
            <pc:sldMk cId="4096028875" sldId="730"/>
            <ac:picMk id="9" creationId="{895B75B2-25EF-43B4-9BF7-003548D09CDC}"/>
          </ac:picMkLst>
        </pc:picChg>
        <pc:picChg chg="add del mod">
          <ac:chgData name="Copeland, Patrick" userId="97b64ea6-041b-4ecc-bcf9-bf60669e7fed" providerId="ADAL" clId="{1C0EF10F-C49B-441B-B2AE-3C5B5B1E5156}" dt="2022-01-11T21:53:26.885" v="1243" actId="478"/>
          <ac:picMkLst>
            <pc:docMk/>
            <pc:sldMk cId="4096028875" sldId="730"/>
            <ac:picMk id="12" creationId="{66503B2F-3556-44FB-8864-601DE33BC6A9}"/>
          </ac:picMkLst>
        </pc:picChg>
        <pc:picChg chg="add del mod">
          <ac:chgData name="Copeland, Patrick" userId="97b64ea6-041b-4ecc-bcf9-bf60669e7fed" providerId="ADAL" clId="{1C0EF10F-C49B-441B-B2AE-3C5B5B1E5156}" dt="2022-01-11T21:52:47.957" v="1234" actId="478"/>
          <ac:picMkLst>
            <pc:docMk/>
            <pc:sldMk cId="4096028875" sldId="730"/>
            <ac:picMk id="14" creationId="{65A47035-C4B1-471A-94E3-3F95511CF487}"/>
          </ac:picMkLst>
        </pc:picChg>
        <pc:picChg chg="add del mod">
          <ac:chgData name="Copeland, Patrick" userId="97b64ea6-041b-4ecc-bcf9-bf60669e7fed" providerId="ADAL" clId="{1C0EF10F-C49B-441B-B2AE-3C5B5B1E5156}" dt="2022-01-11T22:04:49.686" v="1301" actId="478"/>
          <ac:picMkLst>
            <pc:docMk/>
            <pc:sldMk cId="4096028875" sldId="730"/>
            <ac:picMk id="16" creationId="{66097313-F62D-4D52-AA1C-07BB6B6F2DB2}"/>
          </ac:picMkLst>
        </pc:picChg>
        <pc:picChg chg="add mod">
          <ac:chgData name="Copeland, Patrick" userId="97b64ea6-041b-4ecc-bcf9-bf60669e7fed" providerId="ADAL" clId="{1C0EF10F-C49B-441B-B2AE-3C5B5B1E5156}" dt="2022-01-11T21:56:40.818" v="1257" actId="14100"/>
          <ac:picMkLst>
            <pc:docMk/>
            <pc:sldMk cId="4096028875" sldId="730"/>
            <ac:picMk id="19" creationId="{AA23ABD7-839D-4C12-A2D8-AAF64BE02BC0}"/>
          </ac:picMkLst>
        </pc:picChg>
        <pc:picChg chg="add mod">
          <ac:chgData name="Copeland, Patrick" userId="97b64ea6-041b-4ecc-bcf9-bf60669e7fed" providerId="ADAL" clId="{1C0EF10F-C49B-441B-B2AE-3C5B5B1E5156}" dt="2022-01-11T22:05:08.152" v="1309" actId="14100"/>
          <ac:picMkLst>
            <pc:docMk/>
            <pc:sldMk cId="4096028875" sldId="730"/>
            <ac:picMk id="21" creationId="{C9DC8412-12DE-4F9A-B2F8-A9FF09A5A89A}"/>
          </ac:picMkLst>
        </pc:picChg>
      </pc:sldChg>
      <pc:sldChg chg="add del">
        <pc:chgData name="Copeland, Patrick" userId="97b64ea6-041b-4ecc-bcf9-bf60669e7fed" providerId="ADAL" clId="{1C0EF10F-C49B-441B-B2AE-3C5B5B1E5156}" dt="2022-01-10T21:18:44.299" v="35" actId="47"/>
        <pc:sldMkLst>
          <pc:docMk/>
          <pc:sldMk cId="262866034" sldId="731"/>
        </pc:sldMkLst>
      </pc:sldChg>
      <pc:sldChg chg="modSp del mod modAnim">
        <pc:chgData name="Copeland, Patrick" userId="97b64ea6-041b-4ecc-bcf9-bf60669e7fed" providerId="ADAL" clId="{1C0EF10F-C49B-441B-B2AE-3C5B5B1E5156}" dt="2022-01-11T21:01:09.711" v="928" actId="47"/>
        <pc:sldMkLst>
          <pc:docMk/>
          <pc:sldMk cId="2832101067" sldId="731"/>
        </pc:sldMkLst>
        <pc:graphicFrameChg chg="mod">
          <ac:chgData name="Copeland, Patrick" userId="97b64ea6-041b-4ecc-bcf9-bf60669e7fed" providerId="ADAL" clId="{1C0EF10F-C49B-441B-B2AE-3C5B5B1E5156}" dt="2022-01-11T17:17:37.873" v="349" actId="1076"/>
          <ac:graphicFrameMkLst>
            <pc:docMk/>
            <pc:sldMk cId="2832101067" sldId="731"/>
            <ac:graphicFrameMk id="14" creationId="{F988D599-1B49-40D5-A9D9-00F64D40F55B}"/>
          </ac:graphicFrameMkLst>
        </pc:graphicFrameChg>
      </pc:sldChg>
      <pc:sldChg chg="add del">
        <pc:chgData name="Copeland, Patrick" userId="97b64ea6-041b-4ecc-bcf9-bf60669e7fed" providerId="ADAL" clId="{1C0EF10F-C49B-441B-B2AE-3C5B5B1E5156}" dt="2022-01-10T21:18:52.388" v="36" actId="47"/>
        <pc:sldMkLst>
          <pc:docMk/>
          <pc:sldMk cId="537209186" sldId="732"/>
        </pc:sldMkLst>
      </pc:sldChg>
      <pc:sldChg chg="addSp delSp modSp mod modAnim">
        <pc:chgData name="Copeland, Patrick" userId="97b64ea6-041b-4ecc-bcf9-bf60669e7fed" providerId="ADAL" clId="{1C0EF10F-C49B-441B-B2AE-3C5B5B1E5156}" dt="2022-01-11T22:31:44.872" v="1904" actId="6549"/>
        <pc:sldMkLst>
          <pc:docMk/>
          <pc:sldMk cId="3316175793" sldId="732"/>
        </pc:sldMkLst>
        <pc:spChg chg="mod">
          <ac:chgData name="Copeland, Patrick" userId="97b64ea6-041b-4ecc-bcf9-bf60669e7fed" providerId="ADAL" clId="{1C0EF10F-C49B-441B-B2AE-3C5B5B1E5156}" dt="2022-01-11T22:06:10.296" v="1419" actId="20577"/>
          <ac:spMkLst>
            <pc:docMk/>
            <pc:sldMk cId="3316175793" sldId="732"/>
            <ac:spMk id="3" creationId="{9BA944D3-4031-42BE-A549-94F2A7CDEFAC}"/>
          </ac:spMkLst>
        </pc:spChg>
        <pc:spChg chg="add mod">
          <ac:chgData name="Copeland, Patrick" userId="97b64ea6-041b-4ecc-bcf9-bf60669e7fed" providerId="ADAL" clId="{1C0EF10F-C49B-441B-B2AE-3C5B5B1E5156}" dt="2022-01-11T22:23:11.458" v="1460" actId="14100"/>
          <ac:spMkLst>
            <pc:docMk/>
            <pc:sldMk cId="3316175793" sldId="732"/>
            <ac:spMk id="14" creationId="{0D214B35-3923-45BB-868B-2A37ED98B569}"/>
          </ac:spMkLst>
        </pc:spChg>
        <pc:spChg chg="add mod">
          <ac:chgData name="Copeland, Patrick" userId="97b64ea6-041b-4ecc-bcf9-bf60669e7fed" providerId="ADAL" clId="{1C0EF10F-C49B-441B-B2AE-3C5B5B1E5156}" dt="2022-01-11T22:23:21.501" v="1461" actId="571"/>
          <ac:spMkLst>
            <pc:docMk/>
            <pc:sldMk cId="3316175793" sldId="732"/>
            <ac:spMk id="15" creationId="{937B1ADD-5ACC-418D-A624-008E1E02890D}"/>
          </ac:spMkLst>
        </pc:spChg>
        <pc:spChg chg="add mod">
          <ac:chgData name="Copeland, Patrick" userId="97b64ea6-041b-4ecc-bcf9-bf60669e7fed" providerId="ADAL" clId="{1C0EF10F-C49B-441B-B2AE-3C5B5B1E5156}" dt="2022-01-11T22:31:44.872" v="1904" actId="6549"/>
          <ac:spMkLst>
            <pc:docMk/>
            <pc:sldMk cId="3316175793" sldId="732"/>
            <ac:spMk id="16" creationId="{7722D2B6-5548-42FE-A17F-D5046A8FB1CC}"/>
          </ac:spMkLst>
        </pc:spChg>
        <pc:graphicFrameChg chg="add del mod modGraphic">
          <ac:chgData name="Copeland, Patrick" userId="97b64ea6-041b-4ecc-bcf9-bf60669e7fed" providerId="ADAL" clId="{1C0EF10F-C49B-441B-B2AE-3C5B5B1E5156}" dt="2022-01-11T20:54:23.097" v="864"/>
          <ac:graphicFrameMkLst>
            <pc:docMk/>
            <pc:sldMk cId="3316175793" sldId="732"/>
            <ac:graphicFrameMk id="2" creationId="{FC6DCDFC-A12F-4BF9-B700-DD1E08A7F8B7}"/>
          </ac:graphicFrameMkLst>
        </pc:graphicFrameChg>
        <pc:graphicFrameChg chg="add mod modGraphic">
          <ac:chgData name="Copeland, Patrick" userId="97b64ea6-041b-4ecc-bcf9-bf60669e7fed" providerId="ADAL" clId="{1C0EF10F-C49B-441B-B2AE-3C5B5B1E5156}" dt="2022-01-11T22:17:22.667" v="1451" actId="1037"/>
          <ac:graphicFrameMkLst>
            <pc:docMk/>
            <pc:sldMk cId="3316175793" sldId="732"/>
            <ac:graphicFrameMk id="4" creationId="{B423ECE1-DC1E-48AC-B4A9-C0228AD1D634}"/>
          </ac:graphicFrameMkLst>
        </pc:graphicFrameChg>
        <pc:graphicFrameChg chg="add mod modGraphic">
          <ac:chgData name="Copeland, Patrick" userId="97b64ea6-041b-4ecc-bcf9-bf60669e7fed" providerId="ADAL" clId="{1C0EF10F-C49B-441B-B2AE-3C5B5B1E5156}" dt="2022-01-11T22:17:22.667" v="1451" actId="1037"/>
          <ac:graphicFrameMkLst>
            <pc:docMk/>
            <pc:sldMk cId="3316175793" sldId="732"/>
            <ac:graphicFrameMk id="7" creationId="{6CE62400-979E-4762-A911-2FC2DD4EEEC8}"/>
          </ac:graphicFrameMkLst>
        </pc:graphicFrameChg>
        <pc:graphicFrameChg chg="add del">
          <ac:chgData name="Copeland, Patrick" userId="97b64ea6-041b-4ecc-bcf9-bf60669e7fed" providerId="ADAL" clId="{1C0EF10F-C49B-441B-B2AE-3C5B5B1E5156}" dt="2022-01-11T20:54:55.871" v="866" actId="478"/>
          <ac:graphicFrameMkLst>
            <pc:docMk/>
            <pc:sldMk cId="3316175793" sldId="732"/>
            <ac:graphicFrameMk id="10" creationId="{AAB87AFD-5C81-466B-8770-570ADB621416}"/>
          </ac:graphicFrameMkLst>
        </pc:graphicFrameChg>
        <pc:graphicFrameChg chg="add del">
          <ac:chgData name="Copeland, Patrick" userId="97b64ea6-041b-4ecc-bcf9-bf60669e7fed" providerId="ADAL" clId="{1C0EF10F-C49B-441B-B2AE-3C5B5B1E5156}" dt="2022-01-11T20:54:55.871" v="866" actId="478"/>
          <ac:graphicFrameMkLst>
            <pc:docMk/>
            <pc:sldMk cId="3316175793" sldId="732"/>
            <ac:graphicFrameMk id="11" creationId="{9B136E7D-7C98-47B2-9681-597CD2CF5B1E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14:16.987" v="1422"/>
          <ac:graphicFrameMkLst>
            <pc:docMk/>
            <pc:sldMk cId="3316175793" sldId="732"/>
            <ac:graphicFrameMk id="12" creationId="{A710363B-02AF-4169-BC1B-1269C8027C02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15:23.339" v="1429"/>
          <ac:graphicFrameMkLst>
            <pc:docMk/>
            <pc:sldMk cId="3316175793" sldId="732"/>
            <ac:graphicFrameMk id="13" creationId="{A710363B-02AF-4169-BC1B-1269C8027C02}"/>
          </ac:graphicFrameMkLst>
        </pc:graphicFrameChg>
        <pc:picChg chg="add del">
          <ac:chgData name="Copeland, Patrick" userId="97b64ea6-041b-4ecc-bcf9-bf60669e7fed" providerId="ADAL" clId="{1C0EF10F-C49B-441B-B2AE-3C5B5B1E5156}" dt="2022-01-11T22:15:21.008" v="1424" actId="478"/>
          <ac:picMkLst>
            <pc:docMk/>
            <pc:sldMk cId="3316175793" sldId="732"/>
            <ac:picMk id="5" creationId="{45E9EE5D-5E77-4935-B355-87B4BAD44624}"/>
          </ac:picMkLst>
        </pc:picChg>
        <pc:picChg chg="add mod ord">
          <ac:chgData name="Copeland, Patrick" userId="97b64ea6-041b-4ecc-bcf9-bf60669e7fed" providerId="ADAL" clId="{1C0EF10F-C49B-441B-B2AE-3C5B5B1E5156}" dt="2022-01-11T22:23:28.125" v="1462" actId="166"/>
          <ac:picMkLst>
            <pc:docMk/>
            <pc:sldMk cId="3316175793" sldId="732"/>
            <ac:picMk id="6" creationId="{323B994B-A91B-4C6B-A760-C84CE0DAC03C}"/>
          </ac:picMkLst>
        </pc:picChg>
        <pc:picChg chg="add del mod">
          <ac:chgData name="Copeland, Patrick" userId="97b64ea6-041b-4ecc-bcf9-bf60669e7fed" providerId="ADAL" clId="{1C0EF10F-C49B-441B-B2AE-3C5B5B1E5156}" dt="2022-01-11T21:46:25.555" v="1225"/>
          <ac:picMkLst>
            <pc:docMk/>
            <pc:sldMk cId="3316175793" sldId="732"/>
            <ac:picMk id="8" creationId="{C6631E6D-DEF0-4BF8-894A-C86C5C190A23}"/>
          </ac:picMkLst>
        </pc:picChg>
        <pc:picChg chg="add del mod">
          <ac:chgData name="Copeland, Patrick" userId="97b64ea6-041b-4ecc-bcf9-bf60669e7fed" providerId="ADAL" clId="{1C0EF10F-C49B-441B-B2AE-3C5B5B1E5156}" dt="2022-01-11T21:47:06.582" v="1233" actId="478"/>
          <ac:picMkLst>
            <pc:docMk/>
            <pc:sldMk cId="3316175793" sldId="732"/>
            <ac:picMk id="9" creationId="{9DECB26C-037F-4D77-9209-316CAAB3780F}"/>
          </ac:picMkLst>
        </pc:picChg>
      </pc:sldChg>
      <pc:sldChg chg="new del">
        <pc:chgData name="Copeland, Patrick" userId="97b64ea6-041b-4ecc-bcf9-bf60669e7fed" providerId="ADAL" clId="{1C0EF10F-C49B-441B-B2AE-3C5B5B1E5156}" dt="2022-01-10T21:16:34.961" v="25" actId="47"/>
        <pc:sldMkLst>
          <pc:docMk/>
          <pc:sldMk cId="3894755760" sldId="733"/>
        </pc:sldMkLst>
      </pc:sldChg>
      <pc:sldChg chg="addSp delSp modSp del mod modAnim">
        <pc:chgData name="Copeland, Patrick" userId="97b64ea6-041b-4ecc-bcf9-bf60669e7fed" providerId="ADAL" clId="{1C0EF10F-C49B-441B-B2AE-3C5B5B1E5156}" dt="2022-01-11T20:35:53.944" v="837" actId="47"/>
        <pc:sldMkLst>
          <pc:docMk/>
          <pc:sldMk cId="4270354600" sldId="733"/>
        </pc:sldMkLst>
        <pc:graphicFrameChg chg="add mod">
          <ac:chgData name="Copeland, Patrick" userId="97b64ea6-041b-4ecc-bcf9-bf60669e7fed" providerId="ADAL" clId="{1C0EF10F-C49B-441B-B2AE-3C5B5B1E5156}" dt="2022-01-11T20:23:18.790" v="786"/>
          <ac:graphicFrameMkLst>
            <pc:docMk/>
            <pc:sldMk cId="4270354600" sldId="733"/>
            <ac:graphicFrameMk id="6" creationId="{FF5FAC11-A7C6-4E5C-843C-4870D9D2E6F2}"/>
          </ac:graphicFrameMkLst>
        </pc:graphicFrameChg>
        <pc:graphicFrameChg chg="add del mod">
          <ac:chgData name="Copeland, Patrick" userId="97b64ea6-041b-4ecc-bcf9-bf60669e7fed" providerId="ADAL" clId="{1C0EF10F-C49B-441B-B2AE-3C5B5B1E5156}" dt="2022-01-11T20:28:49.567" v="798" actId="478"/>
          <ac:graphicFrameMkLst>
            <pc:docMk/>
            <pc:sldMk cId="4270354600" sldId="733"/>
            <ac:graphicFrameMk id="8" creationId="{84E50EBB-F8C3-494D-BFA3-35C47F25B463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28:45.097" v="797" actId="1076"/>
          <ac:graphicFrameMkLst>
            <pc:docMk/>
            <pc:sldMk cId="4270354600" sldId="733"/>
            <ac:graphicFrameMk id="10" creationId="{84E50EBB-F8C3-494D-BFA3-35C47F25B463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1:27.801" v="801"/>
          <ac:graphicFrameMkLst>
            <pc:docMk/>
            <pc:sldMk cId="4270354600" sldId="733"/>
            <ac:graphicFrameMk id="11" creationId="{C9EF3DB9-DA67-4339-83D1-0EA10724F641}"/>
          </ac:graphicFrameMkLst>
        </pc:graphicFrameChg>
        <pc:picChg chg="add del mod">
          <ac:chgData name="Copeland, Patrick" userId="97b64ea6-041b-4ecc-bcf9-bf60669e7fed" providerId="ADAL" clId="{1C0EF10F-C49B-441B-B2AE-3C5B5B1E5156}" dt="2022-01-11T20:26:33.687" v="794" actId="478"/>
          <ac:picMkLst>
            <pc:docMk/>
            <pc:sldMk cId="4270354600" sldId="733"/>
            <ac:picMk id="4" creationId="{68B768E4-4E7E-45C9-9D3E-37E9B5FD0569}"/>
          </ac:picMkLst>
        </pc:picChg>
        <pc:picChg chg="add mod">
          <ac:chgData name="Copeland, Patrick" userId="97b64ea6-041b-4ecc-bcf9-bf60669e7fed" providerId="ADAL" clId="{1C0EF10F-C49B-441B-B2AE-3C5B5B1E5156}" dt="2022-01-11T20:31:42.569" v="803" actId="1076"/>
          <ac:picMkLst>
            <pc:docMk/>
            <pc:sldMk cId="4270354600" sldId="733"/>
            <ac:picMk id="5" creationId="{4A59921B-315B-4B23-BEF1-08FC77B922F7}"/>
          </ac:picMkLst>
        </pc:picChg>
        <pc:picChg chg="del mod ord">
          <ac:chgData name="Copeland, Patrick" userId="97b64ea6-041b-4ecc-bcf9-bf60669e7fed" providerId="ADAL" clId="{1C0EF10F-C49B-441B-B2AE-3C5B5B1E5156}" dt="2022-01-11T20:31:47.884" v="804" actId="478"/>
          <ac:picMkLst>
            <pc:docMk/>
            <pc:sldMk cId="4270354600" sldId="733"/>
            <ac:picMk id="7" creationId="{1B2B660D-05F9-4104-9DC9-FB73589D9DD0}"/>
          </ac:picMkLst>
        </pc:picChg>
        <pc:picChg chg="del">
          <ac:chgData name="Copeland, Patrick" userId="97b64ea6-041b-4ecc-bcf9-bf60669e7fed" providerId="ADAL" clId="{1C0EF10F-C49B-441B-B2AE-3C5B5B1E5156}" dt="2022-01-11T20:23:30.450" v="789" actId="478"/>
          <ac:picMkLst>
            <pc:docMk/>
            <pc:sldMk cId="4270354600" sldId="733"/>
            <ac:picMk id="9" creationId="{715B7342-22A1-4F54-9CFB-3975207FE4C9}"/>
          </ac:picMkLst>
        </pc:picChg>
      </pc:sldChg>
      <pc:sldChg chg="addSp delSp modSp mod modAnim">
        <pc:chgData name="Copeland, Patrick" userId="97b64ea6-041b-4ecc-bcf9-bf60669e7fed" providerId="ADAL" clId="{1C0EF10F-C49B-441B-B2AE-3C5B5B1E5156}" dt="2022-01-11T23:01:07.029" v="2182" actId="14100"/>
        <pc:sldMkLst>
          <pc:docMk/>
          <pc:sldMk cId="300572747" sldId="734"/>
        </pc:sldMkLst>
        <pc:spChg chg="mod">
          <ac:chgData name="Copeland, Patrick" userId="97b64ea6-041b-4ecc-bcf9-bf60669e7fed" providerId="ADAL" clId="{1C0EF10F-C49B-441B-B2AE-3C5B5B1E5156}" dt="2022-01-11T22:32:26.272" v="1917" actId="6549"/>
          <ac:spMkLst>
            <pc:docMk/>
            <pc:sldMk cId="300572747" sldId="734"/>
            <ac:spMk id="3" creationId="{9BA944D3-4031-42BE-A549-94F2A7CDEFAC}"/>
          </ac:spMkLst>
        </pc:spChg>
        <pc:spChg chg="add mod ord">
          <ac:chgData name="Copeland, Patrick" userId="97b64ea6-041b-4ecc-bcf9-bf60669e7fed" providerId="ADAL" clId="{1C0EF10F-C49B-441B-B2AE-3C5B5B1E5156}" dt="2022-01-11T23:00:01.979" v="2171" actId="6549"/>
          <ac:spMkLst>
            <pc:docMk/>
            <pc:sldMk cId="300572747" sldId="734"/>
            <ac:spMk id="13" creationId="{017DBE72-2FF7-47CC-AECE-658919B25077}"/>
          </ac:spMkLst>
        </pc:spChg>
        <pc:graphicFrameChg chg="add mod">
          <ac:chgData name="Copeland, Patrick" userId="97b64ea6-041b-4ecc-bcf9-bf60669e7fed" providerId="ADAL" clId="{1C0EF10F-C49B-441B-B2AE-3C5B5B1E5156}" dt="2022-01-11T22:49:55.312" v="1964"/>
          <ac:graphicFrameMkLst>
            <pc:docMk/>
            <pc:sldMk cId="300572747" sldId="734"/>
            <ac:graphicFrameMk id="7" creationId="{23612475-BFA2-4FA7-8D9D-A04843637F87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56:40.291" v="1974"/>
          <ac:graphicFrameMkLst>
            <pc:docMk/>
            <pc:sldMk cId="300572747" sldId="734"/>
            <ac:graphicFrameMk id="10" creationId="{92334DC1-7F90-440E-9C69-113F0E84A745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56:43.274" v="1977"/>
          <ac:graphicFrameMkLst>
            <pc:docMk/>
            <pc:sldMk cId="300572747" sldId="734"/>
            <ac:graphicFrameMk id="11" creationId="{92334DC1-7F90-440E-9C69-113F0E84A745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3:00:57.405" v="2179"/>
          <ac:graphicFrameMkLst>
            <pc:docMk/>
            <pc:sldMk cId="300572747" sldId="734"/>
            <ac:graphicFrameMk id="15" creationId="{92334DC1-7F90-440E-9C69-113F0E84A745}"/>
          </ac:graphicFrameMkLst>
        </pc:graphicFrameChg>
        <pc:picChg chg="add del">
          <ac:chgData name="Copeland, Patrick" userId="97b64ea6-041b-4ecc-bcf9-bf60669e7fed" providerId="ADAL" clId="{1C0EF10F-C49B-441B-B2AE-3C5B5B1E5156}" dt="2022-01-11T22:50:17.813" v="1970" actId="478"/>
          <ac:picMkLst>
            <pc:docMk/>
            <pc:sldMk cId="300572747" sldId="734"/>
            <ac:picMk id="2" creationId="{27CE5015-118E-4DBA-92C6-59032CB23C2D}"/>
          </ac:picMkLst>
        </pc:picChg>
        <pc:picChg chg="del mod ord">
          <ac:chgData name="Copeland, Patrick" userId="97b64ea6-041b-4ecc-bcf9-bf60669e7fed" providerId="ADAL" clId="{1C0EF10F-C49B-441B-B2AE-3C5B5B1E5156}" dt="2022-01-11T22:03:14.342" v="1279" actId="478"/>
          <ac:picMkLst>
            <pc:docMk/>
            <pc:sldMk cId="300572747" sldId="734"/>
            <ac:picMk id="4" creationId="{245122D2-7520-4621-BC3B-394139D48AE4}"/>
          </ac:picMkLst>
        </pc:picChg>
        <pc:picChg chg="del mod ord">
          <ac:chgData name="Copeland, Patrick" userId="97b64ea6-041b-4ecc-bcf9-bf60669e7fed" providerId="ADAL" clId="{1C0EF10F-C49B-441B-B2AE-3C5B5B1E5156}" dt="2022-01-11T22:03:14.342" v="1279" actId="478"/>
          <ac:picMkLst>
            <pc:docMk/>
            <pc:sldMk cId="300572747" sldId="734"/>
            <ac:picMk id="5" creationId="{972B91DE-282F-4A35-B7DB-15964BE6E4E9}"/>
          </ac:picMkLst>
        </pc:picChg>
        <pc:picChg chg="add del mod">
          <ac:chgData name="Copeland, Patrick" userId="97b64ea6-041b-4ecc-bcf9-bf60669e7fed" providerId="ADAL" clId="{1C0EF10F-C49B-441B-B2AE-3C5B5B1E5156}" dt="2022-01-11T23:00:55.330" v="2172" actId="478"/>
          <ac:picMkLst>
            <pc:docMk/>
            <pc:sldMk cId="300572747" sldId="734"/>
            <ac:picMk id="6" creationId="{159F7726-1090-4AE2-A26B-D64DDBF4158F}"/>
          </ac:picMkLst>
        </pc:picChg>
        <pc:picChg chg="add mod">
          <ac:chgData name="Copeland, Patrick" userId="97b64ea6-041b-4ecc-bcf9-bf60669e7fed" providerId="ADAL" clId="{1C0EF10F-C49B-441B-B2AE-3C5B5B1E5156}" dt="2022-01-11T23:01:07.029" v="2182" actId="14100"/>
          <ac:picMkLst>
            <pc:docMk/>
            <pc:sldMk cId="300572747" sldId="734"/>
            <ac:picMk id="8" creationId="{731A7740-FAC1-4A9A-A819-308D84B7FBE7}"/>
          </ac:picMkLst>
        </pc:picChg>
        <pc:picChg chg="add mod">
          <ac:chgData name="Copeland, Patrick" userId="97b64ea6-041b-4ecc-bcf9-bf60669e7fed" providerId="ADAL" clId="{1C0EF10F-C49B-441B-B2AE-3C5B5B1E5156}" dt="2022-01-11T22:50:18.787" v="1971"/>
          <ac:picMkLst>
            <pc:docMk/>
            <pc:sldMk cId="300572747" sldId="734"/>
            <ac:picMk id="9" creationId="{D234240F-E002-45AD-8791-E9EF0CB1C3FD}"/>
          </ac:picMkLst>
        </pc:picChg>
        <pc:picChg chg="del">
          <ac:chgData name="Copeland, Patrick" userId="97b64ea6-041b-4ecc-bcf9-bf60669e7fed" providerId="ADAL" clId="{1C0EF10F-C49B-441B-B2AE-3C5B5B1E5156}" dt="2022-01-11T22:03:17.322" v="1280" actId="478"/>
          <ac:picMkLst>
            <pc:docMk/>
            <pc:sldMk cId="300572747" sldId="734"/>
            <ac:picMk id="12" creationId="{2747B4DD-FC0A-4E73-9F9D-DB6D6CC12D1B}"/>
          </ac:picMkLst>
        </pc:picChg>
        <pc:picChg chg="del">
          <ac:chgData name="Copeland, Patrick" userId="97b64ea6-041b-4ecc-bcf9-bf60669e7fed" providerId="ADAL" clId="{1C0EF10F-C49B-441B-B2AE-3C5B5B1E5156}" dt="2022-01-11T22:03:17.322" v="1280" actId="478"/>
          <ac:picMkLst>
            <pc:docMk/>
            <pc:sldMk cId="300572747" sldId="734"/>
            <ac:picMk id="14" creationId="{FD0C7959-4C8D-40CD-80B9-D0DD9B26FCF3}"/>
          </ac:picMkLst>
        </pc:picChg>
      </pc:sldChg>
      <pc:sldChg chg="new del">
        <pc:chgData name="Copeland, Patrick" userId="97b64ea6-041b-4ecc-bcf9-bf60669e7fed" providerId="ADAL" clId="{1C0EF10F-C49B-441B-B2AE-3C5B5B1E5156}" dt="2022-01-10T21:16:34.961" v="25" actId="47"/>
        <pc:sldMkLst>
          <pc:docMk/>
          <pc:sldMk cId="4243116721" sldId="734"/>
        </pc:sldMkLst>
      </pc:sldChg>
      <pc:sldChg chg="del">
        <pc:chgData name="Copeland, Patrick" userId="97b64ea6-041b-4ecc-bcf9-bf60669e7fed" providerId="ADAL" clId="{1C0EF10F-C49B-441B-B2AE-3C5B5B1E5156}" dt="2022-01-11T15:08:52.784" v="58" actId="47"/>
        <pc:sldMkLst>
          <pc:docMk/>
          <pc:sldMk cId="2563495792" sldId="735"/>
        </pc:sldMkLst>
      </pc:sldChg>
      <pc:sldChg chg="modSp new del mod">
        <pc:chgData name="Copeland, Patrick" userId="97b64ea6-041b-4ecc-bcf9-bf60669e7fed" providerId="ADAL" clId="{1C0EF10F-C49B-441B-B2AE-3C5B5B1E5156}" dt="2022-01-10T21:16:34.961" v="25" actId="47"/>
        <pc:sldMkLst>
          <pc:docMk/>
          <pc:sldMk cId="3192134295" sldId="735"/>
        </pc:sldMkLst>
        <pc:spChg chg="mod">
          <ac:chgData name="Copeland, Patrick" userId="97b64ea6-041b-4ecc-bcf9-bf60669e7fed" providerId="ADAL" clId="{1C0EF10F-C49B-441B-B2AE-3C5B5B1E5156}" dt="2022-01-10T21:16:27.926" v="24" actId="12"/>
          <ac:spMkLst>
            <pc:docMk/>
            <pc:sldMk cId="3192134295" sldId="735"/>
            <ac:spMk id="2" creationId="{C135C8E1-2748-43BA-AA10-53B7D9B7AB94}"/>
          </ac:spMkLst>
        </pc:spChg>
      </pc:sldChg>
      <pc:sldChg chg="addSp modSp del">
        <pc:chgData name="Copeland, Patrick" userId="97b64ea6-041b-4ecc-bcf9-bf60669e7fed" providerId="ADAL" clId="{1C0EF10F-C49B-441B-B2AE-3C5B5B1E5156}" dt="2022-01-11T15:13:04.254" v="105" actId="47"/>
        <pc:sldMkLst>
          <pc:docMk/>
          <pc:sldMk cId="345093128" sldId="736"/>
        </pc:sldMkLst>
        <pc:picChg chg="add mod">
          <ac:chgData name="Copeland, Patrick" userId="97b64ea6-041b-4ecc-bcf9-bf60669e7fed" providerId="ADAL" clId="{1C0EF10F-C49B-441B-B2AE-3C5B5B1E5156}" dt="2022-01-11T15:12:07.375" v="98"/>
          <ac:picMkLst>
            <pc:docMk/>
            <pc:sldMk cId="345093128" sldId="736"/>
            <ac:picMk id="4" creationId="{F351C1BE-3D7C-4A40-ACD9-6ED6B6001A19}"/>
          </ac:picMkLst>
        </pc:picChg>
      </pc:sldChg>
      <pc:sldChg chg="addSp modSp del mod modAnim">
        <pc:chgData name="Copeland, Patrick" userId="97b64ea6-041b-4ecc-bcf9-bf60669e7fed" providerId="ADAL" clId="{1C0EF10F-C49B-441B-B2AE-3C5B5B1E5156}" dt="2022-01-11T21:45:51.201" v="1223" actId="47"/>
        <pc:sldMkLst>
          <pc:docMk/>
          <pc:sldMk cId="3421387156" sldId="737"/>
        </pc:sldMkLst>
        <pc:spChg chg="mod">
          <ac:chgData name="Copeland, Patrick" userId="97b64ea6-041b-4ecc-bcf9-bf60669e7fed" providerId="ADAL" clId="{1C0EF10F-C49B-441B-B2AE-3C5B5B1E5156}" dt="2022-01-11T15:16:15.642" v="331" actId="20577"/>
          <ac:spMkLst>
            <pc:docMk/>
            <pc:sldMk cId="3421387156" sldId="737"/>
            <ac:spMk id="2" creationId="{ED37A48C-611C-4451-B35C-82F07D7E2042}"/>
          </ac:spMkLst>
        </pc:spChg>
        <pc:spChg chg="mod">
          <ac:chgData name="Copeland, Patrick" userId="97b64ea6-041b-4ecc-bcf9-bf60669e7fed" providerId="ADAL" clId="{1C0EF10F-C49B-441B-B2AE-3C5B5B1E5156}" dt="2022-01-11T15:13:17.697" v="110" actId="20577"/>
          <ac:spMkLst>
            <pc:docMk/>
            <pc:sldMk cId="3421387156" sldId="737"/>
            <ac:spMk id="3" creationId="{0EE5CFB8-EC16-423E-BFE4-D9DF6A18FA0F}"/>
          </ac:spMkLst>
        </pc:spChg>
        <pc:graphicFrameChg chg="add mod">
          <ac:chgData name="Copeland, Patrick" userId="97b64ea6-041b-4ecc-bcf9-bf60669e7fed" providerId="ADAL" clId="{1C0EF10F-C49B-441B-B2AE-3C5B5B1E5156}" dt="2022-01-11T15:09:56.905" v="61"/>
          <ac:graphicFrameMkLst>
            <pc:docMk/>
            <pc:sldMk cId="3421387156" sldId="737"/>
            <ac:graphicFrameMk id="4" creationId="{A710363B-02AF-4169-BC1B-1269C8027C02}"/>
          </ac:graphicFrameMkLst>
        </pc:graphicFrameChg>
        <pc:picChg chg="add mod ord">
          <ac:chgData name="Copeland, Patrick" userId="97b64ea6-041b-4ecc-bcf9-bf60669e7fed" providerId="ADAL" clId="{1C0EF10F-C49B-441B-B2AE-3C5B5B1E5156}" dt="2022-01-11T15:14:04.295" v="111" actId="14826"/>
          <ac:picMkLst>
            <pc:docMk/>
            <pc:sldMk cId="3421387156" sldId="737"/>
            <ac:picMk id="5" creationId="{10B2C618-93BF-4801-9825-B28D53351EF9}"/>
          </ac:picMkLst>
        </pc:picChg>
        <pc:picChg chg="add mod">
          <ac:chgData name="Copeland, Patrick" userId="97b64ea6-041b-4ecc-bcf9-bf60669e7fed" providerId="ADAL" clId="{1C0EF10F-C49B-441B-B2AE-3C5B5B1E5156}" dt="2022-01-11T15:12:08.876" v="99"/>
          <ac:picMkLst>
            <pc:docMk/>
            <pc:sldMk cId="3421387156" sldId="737"/>
            <ac:picMk id="6" creationId="{E6834141-33DC-4B23-97C0-16AB9E6E9C04}"/>
          </ac:picMkLst>
        </pc:picChg>
        <pc:cxnChg chg="add mod">
          <ac:chgData name="Copeland, Patrick" userId="97b64ea6-041b-4ecc-bcf9-bf60669e7fed" providerId="ADAL" clId="{1C0EF10F-C49B-441B-B2AE-3C5B5B1E5156}" dt="2022-01-11T15:14:12.118" v="112" actId="14100"/>
          <ac:cxnSpMkLst>
            <pc:docMk/>
            <pc:sldMk cId="3421387156" sldId="737"/>
            <ac:cxnSpMk id="8" creationId="{EDA2005B-89BE-4497-A6AA-90F44BD764A9}"/>
          </ac:cxnSpMkLst>
        </pc:cxnChg>
      </pc:sldChg>
      <pc:sldChg chg="addSp delSp modSp mod modAnim">
        <pc:chgData name="Copeland, Patrick" userId="97b64ea6-041b-4ecc-bcf9-bf60669e7fed" providerId="ADAL" clId="{1C0EF10F-C49B-441B-B2AE-3C5B5B1E5156}" dt="2022-01-11T23:05:32.705" v="2316" actId="20577"/>
        <pc:sldMkLst>
          <pc:docMk/>
          <pc:sldMk cId="2462197000" sldId="738"/>
        </pc:sldMkLst>
        <pc:spChg chg="del">
          <ac:chgData name="Copeland, Patrick" userId="97b64ea6-041b-4ecc-bcf9-bf60669e7fed" providerId="ADAL" clId="{1C0EF10F-C49B-441B-B2AE-3C5B5B1E5156}" dt="2022-01-11T23:04:12.055" v="2199"/>
          <ac:spMkLst>
            <pc:docMk/>
            <pc:sldMk cId="2462197000" sldId="738"/>
            <ac:spMk id="2" creationId="{FEB30009-5505-45C0-9F22-B8F4D7E7434E}"/>
          </ac:spMkLst>
        </pc:spChg>
        <pc:spChg chg="mod">
          <ac:chgData name="Copeland, Patrick" userId="97b64ea6-041b-4ecc-bcf9-bf60669e7fed" providerId="ADAL" clId="{1C0EF10F-C49B-441B-B2AE-3C5B5B1E5156}" dt="2022-01-11T23:04:08.245" v="2198" actId="20577"/>
          <ac:spMkLst>
            <pc:docMk/>
            <pc:sldMk cId="2462197000" sldId="738"/>
            <ac:spMk id="3" creationId="{9F7F387B-4B24-4C90-B3E6-6260068C982F}"/>
          </ac:spMkLst>
        </pc:spChg>
        <pc:spChg chg="add mod">
          <ac:chgData name="Copeland, Patrick" userId="97b64ea6-041b-4ecc-bcf9-bf60669e7fed" providerId="ADAL" clId="{1C0EF10F-C49B-441B-B2AE-3C5B5B1E5156}" dt="2022-01-11T23:05:32.705" v="2316" actId="20577"/>
          <ac:spMkLst>
            <pc:docMk/>
            <pc:sldMk cId="2462197000" sldId="738"/>
            <ac:spMk id="6" creationId="{6C348F39-CE35-4892-AD69-34BAB373464C}"/>
          </ac:spMkLst>
        </pc:spChg>
        <pc:picChg chg="add mod">
          <ac:chgData name="Copeland, Patrick" userId="97b64ea6-041b-4ecc-bcf9-bf60669e7fed" providerId="ADAL" clId="{1C0EF10F-C49B-441B-B2AE-3C5B5B1E5156}" dt="2022-01-11T23:04:18.947" v="2202" actId="962"/>
          <ac:picMkLst>
            <pc:docMk/>
            <pc:sldMk cId="2462197000" sldId="738"/>
            <ac:picMk id="5" creationId="{14AAD20E-83B7-4C47-A19F-B8CCB2355345}"/>
          </ac:picMkLst>
        </pc:picChg>
      </pc:sldChg>
      <pc:sldChg chg="addSp modSp new del mod ord modAnim">
        <pc:chgData name="Copeland, Patrick" userId="97b64ea6-041b-4ecc-bcf9-bf60669e7fed" providerId="ADAL" clId="{1C0EF10F-C49B-441B-B2AE-3C5B5B1E5156}" dt="2022-01-11T21:45:51.201" v="1223" actId="47"/>
        <pc:sldMkLst>
          <pc:docMk/>
          <pc:sldMk cId="2893939485" sldId="739"/>
        </pc:sldMkLst>
        <pc:spChg chg="mod">
          <ac:chgData name="Copeland, Patrick" userId="97b64ea6-041b-4ecc-bcf9-bf60669e7fed" providerId="ADAL" clId="{1C0EF10F-C49B-441B-B2AE-3C5B5B1E5156}" dt="2022-01-11T15:11:08.335" v="82" actId="20577"/>
          <ac:spMkLst>
            <pc:docMk/>
            <pc:sldMk cId="2893939485" sldId="739"/>
            <ac:spMk id="3" creationId="{CB4A62EF-030E-41B0-B5A8-CA7A69C1A364}"/>
          </ac:spMkLst>
        </pc:spChg>
        <pc:graphicFrameChg chg="add mod">
          <ac:chgData name="Copeland, Patrick" userId="97b64ea6-041b-4ecc-bcf9-bf60669e7fed" providerId="ADAL" clId="{1C0EF10F-C49B-441B-B2AE-3C5B5B1E5156}" dt="2022-01-11T15:11:16.735" v="85"/>
          <ac:graphicFrameMkLst>
            <pc:docMk/>
            <pc:sldMk cId="2893939485" sldId="739"/>
            <ac:graphicFrameMk id="4" creationId="{DB0AA966-5DE5-4DDF-9B9A-D74EB6E0FC52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15:11:48.659" v="92"/>
          <ac:graphicFrameMkLst>
            <pc:docMk/>
            <pc:sldMk cId="2893939485" sldId="739"/>
            <ac:graphicFrameMk id="6" creationId="{9DD647BB-91FE-4496-8916-93D4ADA6EE2F}"/>
          </ac:graphicFrameMkLst>
        </pc:graphicFrameChg>
        <pc:picChg chg="add mod">
          <ac:chgData name="Copeland, Patrick" userId="97b64ea6-041b-4ecc-bcf9-bf60669e7fed" providerId="ADAL" clId="{1C0EF10F-C49B-441B-B2AE-3C5B5B1E5156}" dt="2022-01-11T15:12:03.334" v="97" actId="14100"/>
          <ac:picMkLst>
            <pc:docMk/>
            <pc:sldMk cId="2893939485" sldId="739"/>
            <ac:picMk id="5" creationId="{AF55019A-734B-4394-8CB6-ED7B985302EE}"/>
          </ac:picMkLst>
        </pc:picChg>
        <pc:picChg chg="add mod">
          <ac:chgData name="Copeland, Patrick" userId="97b64ea6-041b-4ecc-bcf9-bf60669e7fed" providerId="ADAL" clId="{1C0EF10F-C49B-441B-B2AE-3C5B5B1E5156}" dt="2022-01-11T15:11:59.903" v="96" actId="14100"/>
          <ac:picMkLst>
            <pc:docMk/>
            <pc:sldMk cId="2893939485" sldId="739"/>
            <ac:picMk id="7" creationId="{AD5681C7-8C83-4C2E-84B5-8C6D8AF21EDF}"/>
          </ac:picMkLst>
        </pc:picChg>
      </pc:sldChg>
      <pc:sldChg chg="modSp add del mod modAnim">
        <pc:chgData name="Copeland, Patrick" userId="97b64ea6-041b-4ecc-bcf9-bf60669e7fed" providerId="ADAL" clId="{1C0EF10F-C49B-441B-B2AE-3C5B5B1E5156}" dt="2022-01-11T21:45:51.201" v="1223" actId="47"/>
        <pc:sldMkLst>
          <pc:docMk/>
          <pc:sldMk cId="2684092535" sldId="740"/>
        </pc:sldMkLst>
        <pc:spChg chg="mod">
          <ac:chgData name="Copeland, Patrick" userId="97b64ea6-041b-4ecc-bcf9-bf60669e7fed" providerId="ADAL" clId="{1C0EF10F-C49B-441B-B2AE-3C5B5B1E5156}" dt="2022-01-11T15:15:49.025" v="254" actId="20577"/>
          <ac:spMkLst>
            <pc:docMk/>
            <pc:sldMk cId="2684092535" sldId="740"/>
            <ac:spMk id="2" creationId="{ED37A48C-611C-4451-B35C-82F07D7E2042}"/>
          </ac:spMkLst>
        </pc:spChg>
        <pc:picChg chg="mod">
          <ac:chgData name="Copeland, Patrick" userId="97b64ea6-041b-4ecc-bcf9-bf60669e7fed" providerId="ADAL" clId="{1C0EF10F-C49B-441B-B2AE-3C5B5B1E5156}" dt="2022-01-11T15:15:27.203" v="190" actId="1076"/>
          <ac:picMkLst>
            <pc:docMk/>
            <pc:sldMk cId="2684092535" sldId="740"/>
            <ac:picMk id="5" creationId="{10B2C618-93BF-4801-9825-B28D53351EF9}"/>
          </ac:picMkLst>
        </pc:picChg>
      </pc:sldChg>
      <pc:sldChg chg="addSp modSp new del mod modAnim">
        <pc:chgData name="Copeland, Patrick" userId="97b64ea6-041b-4ecc-bcf9-bf60669e7fed" providerId="ADAL" clId="{1C0EF10F-C49B-441B-B2AE-3C5B5B1E5156}" dt="2022-01-11T23:01:25.699" v="2183" actId="47"/>
        <pc:sldMkLst>
          <pc:docMk/>
          <pc:sldMk cId="2691730073" sldId="741"/>
        </pc:sldMkLst>
        <pc:picChg chg="add mod">
          <ac:chgData name="Copeland, Patrick" userId="97b64ea6-041b-4ecc-bcf9-bf60669e7fed" providerId="ADAL" clId="{1C0EF10F-C49B-441B-B2AE-3C5B5B1E5156}" dt="2022-01-11T17:36:59.636" v="378" actId="1036"/>
          <ac:picMkLst>
            <pc:docMk/>
            <pc:sldMk cId="2691730073" sldId="741"/>
            <ac:picMk id="4" creationId="{BBE39A29-2CAC-4E6D-87D9-A61D10A5CD77}"/>
          </ac:picMkLst>
        </pc:picChg>
        <pc:picChg chg="add mod">
          <ac:chgData name="Copeland, Patrick" userId="97b64ea6-041b-4ecc-bcf9-bf60669e7fed" providerId="ADAL" clId="{1C0EF10F-C49B-441B-B2AE-3C5B5B1E5156}" dt="2022-01-11T17:32:47.659" v="368" actId="1037"/>
          <ac:picMkLst>
            <pc:docMk/>
            <pc:sldMk cId="2691730073" sldId="741"/>
            <ac:picMk id="5" creationId="{67C8DCB9-8EE3-4781-B920-4C89249C4D4B}"/>
          </ac:picMkLst>
        </pc:picChg>
      </pc:sldChg>
      <pc:sldChg chg="addSp delSp modSp new mod ord">
        <pc:chgData name="Copeland, Patrick" userId="97b64ea6-041b-4ecc-bcf9-bf60669e7fed" providerId="ADAL" clId="{1C0EF10F-C49B-441B-B2AE-3C5B5B1E5156}" dt="2022-01-11T22:44:12.967" v="1961" actId="20577"/>
        <pc:sldMkLst>
          <pc:docMk/>
          <pc:sldMk cId="97599470" sldId="742"/>
        </pc:sldMkLst>
        <pc:spChg chg="del">
          <ac:chgData name="Copeland, Patrick" userId="97b64ea6-041b-4ecc-bcf9-bf60669e7fed" providerId="ADAL" clId="{1C0EF10F-C49B-441B-B2AE-3C5B5B1E5156}" dt="2022-01-11T21:08:10.919" v="929"/>
          <ac:spMkLst>
            <pc:docMk/>
            <pc:sldMk cId="97599470" sldId="742"/>
            <ac:spMk id="2" creationId="{87E0EE4D-75C3-4BFD-BF78-26CD3E0DC242}"/>
          </ac:spMkLst>
        </pc:spChg>
        <pc:spChg chg="mod">
          <ac:chgData name="Copeland, Patrick" userId="97b64ea6-041b-4ecc-bcf9-bf60669e7fed" providerId="ADAL" clId="{1C0EF10F-C49B-441B-B2AE-3C5B5B1E5156}" dt="2022-01-11T21:43:41.717" v="1195" actId="20577"/>
          <ac:spMkLst>
            <pc:docMk/>
            <pc:sldMk cId="97599470" sldId="742"/>
            <ac:spMk id="3" creationId="{B2A09171-BE6E-4B91-9532-2A8B91D64BC1}"/>
          </ac:spMkLst>
        </pc:spChg>
        <pc:spChg chg="add mod">
          <ac:chgData name="Copeland, Patrick" userId="97b64ea6-041b-4ecc-bcf9-bf60669e7fed" providerId="ADAL" clId="{1C0EF10F-C49B-441B-B2AE-3C5B5B1E5156}" dt="2022-01-11T22:44:12.967" v="1961" actId="20577"/>
          <ac:spMkLst>
            <pc:docMk/>
            <pc:sldMk cId="97599470" sldId="742"/>
            <ac:spMk id="10" creationId="{78A93460-055A-419F-9B0E-60C1B8F36909}"/>
          </ac:spMkLst>
        </pc:spChg>
        <pc:spChg chg="add mod">
          <ac:chgData name="Copeland, Patrick" userId="97b64ea6-041b-4ecc-bcf9-bf60669e7fed" providerId="ADAL" clId="{1C0EF10F-C49B-441B-B2AE-3C5B5B1E5156}" dt="2022-01-11T21:45:04.105" v="1215" actId="1076"/>
          <ac:spMkLst>
            <pc:docMk/>
            <pc:sldMk cId="97599470" sldId="742"/>
            <ac:spMk id="11" creationId="{425030CA-BD1A-48D3-8FAD-EB399EEFAE74}"/>
          </ac:spMkLst>
        </pc:spChg>
        <pc:spChg chg="add mod">
          <ac:chgData name="Copeland, Patrick" userId="97b64ea6-041b-4ecc-bcf9-bf60669e7fed" providerId="ADAL" clId="{1C0EF10F-C49B-441B-B2AE-3C5B5B1E5156}" dt="2022-01-11T21:45:21.728" v="1222" actId="1076"/>
          <ac:spMkLst>
            <pc:docMk/>
            <pc:sldMk cId="97599470" sldId="742"/>
            <ac:spMk id="12" creationId="{B107F3FD-45A1-4B46-A89F-BFC6C2CEF503}"/>
          </ac:spMkLst>
        </pc:spChg>
        <pc:picChg chg="add mod modCrop">
          <ac:chgData name="Copeland, Patrick" userId="97b64ea6-041b-4ecc-bcf9-bf60669e7fed" providerId="ADAL" clId="{1C0EF10F-C49B-441B-B2AE-3C5B5B1E5156}" dt="2022-01-11T21:11:41.732" v="952" actId="1076"/>
          <ac:picMkLst>
            <pc:docMk/>
            <pc:sldMk cId="97599470" sldId="742"/>
            <ac:picMk id="5" creationId="{486B428E-A19A-4E1A-980A-C336B18FC49E}"/>
          </ac:picMkLst>
        </pc:picChg>
        <pc:picChg chg="add mod">
          <ac:chgData name="Copeland, Patrick" userId="97b64ea6-041b-4ecc-bcf9-bf60669e7fed" providerId="ADAL" clId="{1C0EF10F-C49B-441B-B2AE-3C5B5B1E5156}" dt="2022-01-11T21:11:38.955" v="951" actId="1076"/>
          <ac:picMkLst>
            <pc:docMk/>
            <pc:sldMk cId="97599470" sldId="742"/>
            <ac:picMk id="7" creationId="{9E475C3F-68B6-4BAF-A03A-A43B5BAA71ED}"/>
          </ac:picMkLst>
        </pc:picChg>
        <pc:picChg chg="add mod">
          <ac:chgData name="Copeland, Patrick" userId="97b64ea6-041b-4ecc-bcf9-bf60669e7fed" providerId="ADAL" clId="{1C0EF10F-C49B-441B-B2AE-3C5B5B1E5156}" dt="2022-01-11T21:13:35.696" v="962" actId="1076"/>
          <ac:picMkLst>
            <pc:docMk/>
            <pc:sldMk cId="97599470" sldId="742"/>
            <ac:picMk id="9" creationId="{FCC01C9A-48E8-428A-B0DC-64EC91099B0C}"/>
          </ac:picMkLst>
        </pc:picChg>
      </pc:sldChg>
      <pc:sldChg chg="addSp delSp modSp add mod">
        <pc:chgData name="Copeland, Patrick" userId="97b64ea6-041b-4ecc-bcf9-bf60669e7fed" providerId="ADAL" clId="{1C0EF10F-C49B-441B-B2AE-3C5B5B1E5156}" dt="2022-01-11T22:50:13.730" v="1969" actId="21"/>
        <pc:sldMkLst>
          <pc:docMk/>
          <pc:sldMk cId="3997117509" sldId="743"/>
        </pc:sldMkLst>
        <pc:spChg chg="mod">
          <ac:chgData name="Copeland, Patrick" userId="97b64ea6-041b-4ecc-bcf9-bf60669e7fed" providerId="ADAL" clId="{1C0EF10F-C49B-441B-B2AE-3C5B5B1E5156}" dt="2022-01-11T20:35:50.932" v="836"/>
          <ac:spMkLst>
            <pc:docMk/>
            <pc:sldMk cId="3997117509" sldId="743"/>
            <ac:spMk id="2" creationId="{1D5E30A0-3AFE-4758-8E7A-2DE00177F6B5}"/>
          </ac:spMkLst>
        </pc:spChg>
        <pc:spChg chg="mod">
          <ac:chgData name="Copeland, Patrick" userId="97b64ea6-041b-4ecc-bcf9-bf60669e7fed" providerId="ADAL" clId="{1C0EF10F-C49B-441B-B2AE-3C5B5B1E5156}" dt="2022-01-11T20:35:43.533" v="835"/>
          <ac:spMkLst>
            <pc:docMk/>
            <pc:sldMk cId="3997117509" sldId="743"/>
            <ac:spMk id="3" creationId="{9BA944D3-4031-42BE-A549-94F2A7CDEFAC}"/>
          </ac:spMkLst>
        </pc:spChg>
        <pc:graphicFrameChg chg="add del mod">
          <ac:chgData name="Copeland, Patrick" userId="97b64ea6-041b-4ecc-bcf9-bf60669e7fed" providerId="ADAL" clId="{1C0EF10F-C49B-441B-B2AE-3C5B5B1E5156}" dt="2022-01-11T21:59:11.035" v="1262" actId="478"/>
          <ac:graphicFrameMkLst>
            <pc:docMk/>
            <pc:sldMk cId="3997117509" sldId="743"/>
            <ac:graphicFrameMk id="6" creationId="{84E50EBB-F8C3-494D-BFA3-35C47F25B463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7:07.010" v="848"/>
          <ac:graphicFrameMkLst>
            <pc:docMk/>
            <pc:sldMk cId="3997117509" sldId="743"/>
            <ac:graphicFrameMk id="8" creationId="{C9EF3DB9-DA67-4339-83D1-0EA10724F641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0:37:09.394" v="851"/>
          <ac:graphicFrameMkLst>
            <pc:docMk/>
            <pc:sldMk cId="3997117509" sldId="743"/>
            <ac:graphicFrameMk id="9" creationId="{C9EF3DB9-DA67-4339-83D1-0EA10724F641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1:59:06.774" v="1260"/>
          <ac:graphicFrameMkLst>
            <pc:docMk/>
            <pc:sldMk cId="3997117509" sldId="743"/>
            <ac:graphicFrameMk id="11" creationId="{84E50EBB-F8C3-494D-BFA3-35C47F25B463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01:44.745" v="1270"/>
          <ac:graphicFrameMkLst>
            <pc:docMk/>
            <pc:sldMk cId="3997117509" sldId="743"/>
            <ac:graphicFrameMk id="13" creationId="{C9EF3DB9-DA67-4339-83D1-0EA10724F641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01:47.587" v="1275"/>
          <ac:graphicFrameMkLst>
            <pc:docMk/>
            <pc:sldMk cId="3997117509" sldId="743"/>
            <ac:graphicFrameMk id="15" creationId="{C9EF3DB9-DA67-4339-83D1-0EA10724F641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04:11.145" v="1286"/>
          <ac:graphicFrameMkLst>
            <pc:docMk/>
            <pc:sldMk cId="3997117509" sldId="743"/>
            <ac:graphicFrameMk id="16" creationId="{FF5FAC11-A7C6-4E5C-843C-4870D9D2E6F2}"/>
          </ac:graphicFrameMkLst>
        </pc:graphicFrameChg>
        <pc:graphicFrameChg chg="add mod">
          <ac:chgData name="Copeland, Patrick" userId="97b64ea6-041b-4ecc-bcf9-bf60669e7fed" providerId="ADAL" clId="{1C0EF10F-C49B-441B-B2AE-3C5B5B1E5156}" dt="2022-01-11T22:04:13.587" v="1291"/>
          <ac:graphicFrameMkLst>
            <pc:docMk/>
            <pc:sldMk cId="3997117509" sldId="743"/>
            <ac:graphicFrameMk id="17" creationId="{FF5FAC11-A7C6-4E5C-843C-4870D9D2E6F2}"/>
          </ac:graphicFrameMkLst>
        </pc:graphicFrameChg>
        <pc:picChg chg="add del mod">
          <ac:chgData name="Copeland, Patrick" userId="97b64ea6-041b-4ecc-bcf9-bf60669e7fed" providerId="ADAL" clId="{1C0EF10F-C49B-441B-B2AE-3C5B5B1E5156}" dt="2022-01-11T20:37:02.502" v="843" actId="478"/>
          <ac:picMkLst>
            <pc:docMk/>
            <pc:sldMk cId="3997117509" sldId="743"/>
            <ac:picMk id="4" creationId="{4F1318D6-FFE8-4BE6-A344-0C502E976B21}"/>
          </ac:picMkLst>
        </pc:picChg>
        <pc:picChg chg="add del mod">
          <ac:chgData name="Copeland, Patrick" userId="97b64ea6-041b-4ecc-bcf9-bf60669e7fed" providerId="ADAL" clId="{1C0EF10F-C49B-441B-B2AE-3C5B5B1E5156}" dt="2022-01-11T21:59:25.636" v="1265" actId="478"/>
          <ac:picMkLst>
            <pc:docMk/>
            <pc:sldMk cId="3997117509" sldId="743"/>
            <ac:picMk id="5" creationId="{F962B3B8-BB21-460A-8173-85CC10C3064B}"/>
          </ac:picMkLst>
        </pc:picChg>
        <pc:picChg chg="add del mod">
          <ac:chgData name="Copeland, Patrick" userId="97b64ea6-041b-4ecc-bcf9-bf60669e7fed" providerId="ADAL" clId="{1C0EF10F-C49B-441B-B2AE-3C5B5B1E5156}" dt="2022-01-11T22:04:40.096" v="1300" actId="478"/>
          <ac:picMkLst>
            <pc:docMk/>
            <pc:sldMk cId="3997117509" sldId="743"/>
            <ac:picMk id="7" creationId="{B5B213B3-3415-498C-9FFB-347F2987DA6B}"/>
          </ac:picMkLst>
        </pc:picChg>
        <pc:picChg chg="add mod">
          <ac:chgData name="Copeland, Patrick" userId="97b64ea6-041b-4ecc-bcf9-bf60669e7fed" providerId="ADAL" clId="{1C0EF10F-C49B-441B-B2AE-3C5B5B1E5156}" dt="2022-01-11T22:02:00.192" v="1278" actId="14100"/>
          <ac:picMkLst>
            <pc:docMk/>
            <pc:sldMk cId="3997117509" sldId="743"/>
            <ac:picMk id="10" creationId="{0AF27470-7DF5-4C09-84F6-B6C298DD23E2}"/>
          </ac:picMkLst>
        </pc:picChg>
        <pc:picChg chg="del">
          <ac:chgData name="Copeland, Patrick" userId="97b64ea6-041b-4ecc-bcf9-bf60669e7fed" providerId="ADAL" clId="{1C0EF10F-C49B-441B-B2AE-3C5B5B1E5156}" dt="2022-01-11T20:35:59.528" v="838" actId="478"/>
          <ac:picMkLst>
            <pc:docMk/>
            <pc:sldMk cId="3997117509" sldId="743"/>
            <ac:picMk id="12" creationId="{66503B2F-3556-44FB-8864-601DE33BC6A9}"/>
          </ac:picMkLst>
        </pc:picChg>
        <pc:picChg chg="del">
          <ac:chgData name="Copeland, Patrick" userId="97b64ea6-041b-4ecc-bcf9-bf60669e7fed" providerId="ADAL" clId="{1C0EF10F-C49B-441B-B2AE-3C5B5B1E5156}" dt="2022-01-11T20:35:10.551" v="833" actId="478"/>
          <ac:picMkLst>
            <pc:docMk/>
            <pc:sldMk cId="3997117509" sldId="743"/>
            <ac:picMk id="14" creationId="{65A47035-C4B1-471A-94E3-3F95511CF487}"/>
          </ac:picMkLst>
        </pc:picChg>
        <pc:picChg chg="add del mod">
          <ac:chgData name="Copeland, Patrick" userId="97b64ea6-041b-4ecc-bcf9-bf60669e7fed" providerId="ADAL" clId="{1C0EF10F-C49B-441B-B2AE-3C5B5B1E5156}" dt="2022-01-11T22:04:39.647" v="1299"/>
          <ac:picMkLst>
            <pc:docMk/>
            <pc:sldMk cId="3997117509" sldId="743"/>
            <ac:picMk id="18" creationId="{8ACBC3B5-8682-478D-A53C-E4C70CE4D709}"/>
          </ac:picMkLst>
        </pc:picChg>
        <pc:picChg chg="add del mod">
          <ac:chgData name="Copeland, Patrick" userId="97b64ea6-041b-4ecc-bcf9-bf60669e7fed" providerId="ADAL" clId="{1C0EF10F-C49B-441B-B2AE-3C5B5B1E5156}" dt="2022-01-11T22:50:13.730" v="1969" actId="21"/>
          <ac:picMkLst>
            <pc:docMk/>
            <pc:sldMk cId="3997117509" sldId="743"/>
            <ac:picMk id="19" creationId="{51A34F2C-42A9-4766-8A13-162CDBEE2339}"/>
          </ac:picMkLst>
        </pc:picChg>
      </pc:sldChg>
      <pc:sldMasterChg chg="modSldLayout">
        <pc:chgData name="Copeland, Patrick" userId="97b64ea6-041b-4ecc-bcf9-bf60669e7fed" providerId="ADAL" clId="{1C0EF10F-C49B-441B-B2AE-3C5B5B1E5156}" dt="2022-01-11T20:24:36.318" v="790" actId="108"/>
        <pc:sldMasterMkLst>
          <pc:docMk/>
          <pc:sldMasterMk cId="3405635170" sldId="2147483674"/>
        </pc:sldMasterMkLst>
        <pc:sldLayoutChg chg="addSp delSp modSp mod modAnim">
          <pc:chgData name="Copeland, Patrick" userId="97b64ea6-041b-4ecc-bcf9-bf60669e7fed" providerId="ADAL" clId="{1C0EF10F-C49B-441B-B2AE-3C5B5B1E5156}" dt="2022-01-11T20:24:36.318" v="790" actId="108"/>
          <pc:sldLayoutMkLst>
            <pc:docMk/>
            <pc:sldMasterMk cId="3405635170" sldId="2147483674"/>
            <pc:sldLayoutMk cId="2929407055" sldId="2147483676"/>
          </pc:sldLayoutMkLst>
          <pc:spChg chg="add mod">
            <ac:chgData name="Copeland, Patrick" userId="97b64ea6-041b-4ecc-bcf9-bf60669e7fed" providerId="ADAL" clId="{1C0EF10F-C49B-441B-B2AE-3C5B5B1E5156}" dt="2022-01-11T20:24:36.318" v="790" actId="108"/>
            <ac:spMkLst>
              <pc:docMk/>
              <pc:sldMasterMk cId="3405635170" sldId="2147483674"/>
              <pc:sldLayoutMk cId="2929407055" sldId="2147483676"/>
              <ac:spMk id="4" creationId="{57DA6FF1-5958-4117-B2F0-A8861D02F189}"/>
            </ac:spMkLst>
          </pc:spChg>
          <pc:spChg chg="del">
            <ac:chgData name="Copeland, Patrick" userId="97b64ea6-041b-4ecc-bcf9-bf60669e7fed" providerId="ADAL" clId="{1C0EF10F-C49B-441B-B2AE-3C5B5B1E5156}" dt="2022-01-10T21:15:28.665" v="19" actId="478"/>
            <ac:spMkLst>
              <pc:docMk/>
              <pc:sldMasterMk cId="3405635170" sldId="2147483674"/>
              <pc:sldLayoutMk cId="2929407055" sldId="2147483676"/>
              <ac:spMk id="9" creationId="{B60270F3-DAA5-4429-A27F-0393DAE4F1F0}"/>
            </ac:spMkLst>
          </pc:spChg>
        </pc:sldLayoutChg>
      </pc:sldMasterChg>
    </pc:docChg>
  </pc:docChgLst>
  <pc:docChgLst>
    <pc:chgData name="Singh, Maninderpal" userId="b9eead66-9e99-41f8-8db7-9064077dc00a" providerId="ADAL" clId="{80A22CCD-19BA-4238-A662-29E26F79845D}"/>
    <pc:docChg chg="undo redo custSel addSld delSld modSld sldOrd">
      <pc:chgData name="Singh, Maninderpal" userId="b9eead66-9e99-41f8-8db7-9064077dc00a" providerId="ADAL" clId="{80A22CCD-19BA-4238-A662-29E26F79845D}" dt="2022-01-13T16:27:15.978" v="503" actId="478"/>
      <pc:docMkLst>
        <pc:docMk/>
      </pc:docMkLst>
      <pc:sldChg chg="addSp delSp modSp add del mod">
        <pc:chgData name="Singh, Maninderpal" userId="b9eead66-9e99-41f8-8db7-9064077dc00a" providerId="ADAL" clId="{80A22CCD-19BA-4238-A662-29E26F79845D}" dt="2022-01-13T16:03:11.784" v="454" actId="47"/>
        <pc:sldMkLst>
          <pc:docMk/>
          <pc:sldMk cId="849729335" sldId="700"/>
        </pc:sldMkLst>
        <pc:spChg chg="add del mod">
          <ac:chgData name="Singh, Maninderpal" userId="b9eead66-9e99-41f8-8db7-9064077dc00a" providerId="ADAL" clId="{80A22CCD-19BA-4238-A662-29E26F79845D}" dt="2022-01-13T16:01:00.619" v="444" actId="478"/>
          <ac:spMkLst>
            <pc:docMk/>
            <pc:sldMk cId="849729335" sldId="700"/>
            <ac:spMk id="3" creationId="{A136F000-E9C2-4EF4-93F4-2EE34B5DA301}"/>
          </ac:spMkLst>
        </pc:spChg>
        <pc:spChg chg="mod">
          <ac:chgData name="Singh, Maninderpal" userId="b9eead66-9e99-41f8-8db7-9064077dc00a" providerId="ADAL" clId="{80A22CCD-19BA-4238-A662-29E26F79845D}" dt="2022-01-13T16:00:50.346" v="442" actId="1076"/>
          <ac:spMkLst>
            <pc:docMk/>
            <pc:sldMk cId="849729335" sldId="700"/>
            <ac:spMk id="9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2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3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4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5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6" creationId="{00000000-0000-0000-0000-000000000000}"/>
          </ac:spMkLst>
        </pc:spChg>
        <pc:spChg chg="del">
          <ac:chgData name="Singh, Maninderpal" userId="b9eead66-9e99-41f8-8db7-9064077dc00a" providerId="ADAL" clId="{80A22CCD-19BA-4238-A662-29E26F79845D}" dt="2022-01-13T16:00:54.275" v="443" actId="478"/>
          <ac:spMkLst>
            <pc:docMk/>
            <pc:sldMk cId="849729335" sldId="700"/>
            <ac:spMk id="17" creationId="{D864FA81-D1D1-2048-ACF0-56C9FA67683C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8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19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20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21" creationId="{00000000-0000-0000-0000-000000000000}"/>
          </ac:spMkLst>
        </pc:spChg>
        <pc:spChg chg="add del">
          <ac:chgData name="Singh, Maninderpal" userId="b9eead66-9e99-41f8-8db7-9064077dc00a" providerId="ADAL" clId="{80A22CCD-19BA-4238-A662-29E26F79845D}" dt="2022-01-13T16:02:18.724" v="450" actId="478"/>
          <ac:spMkLst>
            <pc:docMk/>
            <pc:sldMk cId="849729335" sldId="700"/>
            <ac:spMk id="22" creationId="{00000000-0000-0000-0000-000000000000}"/>
          </ac:spMkLst>
        </pc:spChg>
        <pc:spChg chg="add mod">
          <ac:chgData name="Singh, Maninderpal" userId="b9eead66-9e99-41f8-8db7-9064077dc00a" providerId="ADAL" clId="{80A22CCD-19BA-4238-A662-29E26F79845D}" dt="2022-01-13T16:02:31.547" v="451" actId="1076"/>
          <ac:spMkLst>
            <pc:docMk/>
            <pc:sldMk cId="849729335" sldId="700"/>
            <ac:spMk id="23" creationId="{983F86C4-3A3B-4A50-AA50-C063F0AABE90}"/>
          </ac:spMkLst>
        </pc:spChg>
        <pc:spChg chg="add mod">
          <ac:chgData name="Singh, Maninderpal" userId="b9eead66-9e99-41f8-8db7-9064077dc00a" providerId="ADAL" clId="{80A22CCD-19BA-4238-A662-29E26F79845D}" dt="2022-01-13T16:01:54.023" v="446" actId="1076"/>
          <ac:spMkLst>
            <pc:docMk/>
            <pc:sldMk cId="849729335" sldId="700"/>
            <ac:spMk id="24" creationId="{A6A28951-B2D4-4B2F-B7C0-18E7CA1F40C4}"/>
          </ac:spMkLst>
        </pc:spChg>
        <pc:spChg chg="add mod">
          <ac:chgData name="Singh, Maninderpal" userId="b9eead66-9e99-41f8-8db7-9064077dc00a" providerId="ADAL" clId="{80A22CCD-19BA-4238-A662-29E26F79845D}" dt="2022-01-13T16:01:54.023" v="446" actId="1076"/>
          <ac:spMkLst>
            <pc:docMk/>
            <pc:sldMk cId="849729335" sldId="700"/>
            <ac:spMk id="25" creationId="{0D78E9CA-E1BA-4BAF-B131-5A7E36377519}"/>
          </ac:spMkLst>
        </pc:spChg>
        <pc:spChg chg="add mod">
          <ac:chgData name="Singh, Maninderpal" userId="b9eead66-9e99-41f8-8db7-9064077dc00a" providerId="ADAL" clId="{80A22CCD-19BA-4238-A662-29E26F79845D}" dt="2022-01-13T16:01:54.023" v="446" actId="1076"/>
          <ac:spMkLst>
            <pc:docMk/>
            <pc:sldMk cId="849729335" sldId="700"/>
            <ac:spMk id="26" creationId="{E1D2EF1D-28F2-4045-AE5E-F72E824F8A7A}"/>
          </ac:spMkLst>
        </pc:spChg>
        <pc:spChg chg="add mod">
          <ac:chgData name="Singh, Maninderpal" userId="b9eead66-9e99-41f8-8db7-9064077dc00a" providerId="ADAL" clId="{80A22CCD-19BA-4238-A662-29E26F79845D}" dt="2022-01-13T16:01:54.023" v="446" actId="1076"/>
          <ac:spMkLst>
            <pc:docMk/>
            <pc:sldMk cId="849729335" sldId="700"/>
            <ac:spMk id="27" creationId="{2D644DEA-991F-4567-838F-5B38639657FE}"/>
          </ac:spMkLst>
        </pc:spChg>
        <pc:spChg chg="add mod">
          <ac:chgData name="Singh, Maninderpal" userId="b9eead66-9e99-41f8-8db7-9064077dc00a" providerId="ADAL" clId="{80A22CCD-19BA-4238-A662-29E26F79845D}" dt="2022-01-13T16:01:59.767" v="448" actId="1076"/>
          <ac:spMkLst>
            <pc:docMk/>
            <pc:sldMk cId="849729335" sldId="700"/>
            <ac:spMk id="28" creationId="{60916D49-41AC-4008-889A-DEF07C195389}"/>
          </ac:spMkLst>
        </pc:spChg>
        <pc:spChg chg="add mod">
          <ac:chgData name="Singh, Maninderpal" userId="b9eead66-9e99-41f8-8db7-9064077dc00a" providerId="ADAL" clId="{80A22CCD-19BA-4238-A662-29E26F79845D}" dt="2022-01-13T16:01:59.767" v="448" actId="1076"/>
          <ac:spMkLst>
            <pc:docMk/>
            <pc:sldMk cId="849729335" sldId="700"/>
            <ac:spMk id="29" creationId="{BB1490E1-77B6-4FE7-A5BF-F00689A6837F}"/>
          </ac:spMkLst>
        </pc:spChg>
        <pc:spChg chg="add mod">
          <ac:chgData name="Singh, Maninderpal" userId="b9eead66-9e99-41f8-8db7-9064077dc00a" providerId="ADAL" clId="{80A22CCD-19BA-4238-A662-29E26F79845D}" dt="2022-01-13T16:01:59.767" v="448" actId="1076"/>
          <ac:spMkLst>
            <pc:docMk/>
            <pc:sldMk cId="849729335" sldId="700"/>
            <ac:spMk id="30" creationId="{E7C4A21B-AF88-4C19-B028-873BBA772858}"/>
          </ac:spMkLst>
        </pc:spChg>
        <pc:spChg chg="add mod">
          <ac:chgData name="Singh, Maninderpal" userId="b9eead66-9e99-41f8-8db7-9064077dc00a" providerId="ADAL" clId="{80A22CCD-19BA-4238-A662-29E26F79845D}" dt="2022-01-13T16:01:59.767" v="448" actId="1076"/>
          <ac:spMkLst>
            <pc:docMk/>
            <pc:sldMk cId="849729335" sldId="700"/>
            <ac:spMk id="31" creationId="{80B01459-7B7D-4500-BBE3-194F0E5B4BE5}"/>
          </ac:spMkLst>
        </pc:spChg>
        <pc:spChg chg="add mod">
          <ac:chgData name="Singh, Maninderpal" userId="b9eead66-9e99-41f8-8db7-9064077dc00a" providerId="ADAL" clId="{80A22CCD-19BA-4238-A662-29E26F79845D}" dt="2022-01-13T16:01:59.767" v="448" actId="1076"/>
          <ac:spMkLst>
            <pc:docMk/>
            <pc:sldMk cId="849729335" sldId="700"/>
            <ac:spMk id="32" creationId="{65839789-3FDF-460A-8ECA-3A41170AF985}"/>
          </ac:spMkLst>
        </pc:spChg>
      </pc:sldChg>
      <pc:sldChg chg="modSp mod">
        <pc:chgData name="Singh, Maninderpal" userId="b9eead66-9e99-41f8-8db7-9064077dc00a" providerId="ADAL" clId="{80A22CCD-19BA-4238-A662-29E26F79845D}" dt="2022-01-13T15:27:50.895" v="26" actId="1076"/>
        <pc:sldMkLst>
          <pc:docMk/>
          <pc:sldMk cId="1626438419" sldId="711"/>
        </pc:sldMkLst>
        <pc:spChg chg="mod">
          <ac:chgData name="Singh, Maninderpal" userId="b9eead66-9e99-41f8-8db7-9064077dc00a" providerId="ADAL" clId="{80A22CCD-19BA-4238-A662-29E26F79845D}" dt="2022-01-13T15:27:24.361" v="5" actId="1035"/>
          <ac:spMkLst>
            <pc:docMk/>
            <pc:sldMk cId="1626438419" sldId="711"/>
            <ac:spMk id="4" creationId="{00000000-0000-0000-0000-000000000000}"/>
          </ac:spMkLst>
        </pc:spChg>
        <pc:spChg chg="mod">
          <ac:chgData name="Singh, Maninderpal" userId="b9eead66-9e99-41f8-8db7-9064077dc00a" providerId="ADAL" clId="{80A22CCD-19BA-4238-A662-29E26F79845D}" dt="2022-01-13T15:27:30.081" v="18" actId="1036"/>
          <ac:spMkLst>
            <pc:docMk/>
            <pc:sldMk cId="1626438419" sldId="711"/>
            <ac:spMk id="5" creationId="{00000000-0000-0000-0000-000000000000}"/>
          </ac:spMkLst>
        </pc:spChg>
        <pc:picChg chg="mod">
          <ac:chgData name="Singh, Maninderpal" userId="b9eead66-9e99-41f8-8db7-9064077dc00a" providerId="ADAL" clId="{80A22CCD-19BA-4238-A662-29E26F79845D}" dt="2022-01-13T15:27:50.895" v="26" actId="1076"/>
          <ac:picMkLst>
            <pc:docMk/>
            <pc:sldMk cId="1626438419" sldId="711"/>
            <ac:picMk id="12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5:27:48.877" v="25" actId="1076"/>
          <ac:picMkLst>
            <pc:docMk/>
            <pc:sldMk cId="1626438419" sldId="711"/>
            <ac:picMk id="13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5:27:40.174" v="21" actId="1076"/>
          <ac:picMkLst>
            <pc:docMk/>
            <pc:sldMk cId="1626438419" sldId="711"/>
            <ac:picMk id="14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5:27:45.958" v="24" actId="1076"/>
          <ac:picMkLst>
            <pc:docMk/>
            <pc:sldMk cId="1626438419" sldId="711"/>
            <ac:picMk id="15" creationId="{00000000-0000-0000-0000-000000000000}"/>
          </ac:picMkLst>
        </pc:picChg>
      </pc:sldChg>
      <pc:sldChg chg="addSp delSp modSp mod delAnim modAnim">
        <pc:chgData name="Singh, Maninderpal" userId="b9eead66-9e99-41f8-8db7-9064077dc00a" providerId="ADAL" clId="{80A22CCD-19BA-4238-A662-29E26F79845D}" dt="2022-01-13T16:27:15.978" v="503" actId="478"/>
        <pc:sldMkLst>
          <pc:docMk/>
          <pc:sldMk cId="4171384729" sldId="712"/>
        </pc:sldMkLst>
        <pc:spChg chg="mod">
          <ac:chgData name="Singh, Maninderpal" userId="b9eead66-9e99-41f8-8db7-9064077dc00a" providerId="ADAL" clId="{80A22CCD-19BA-4238-A662-29E26F79845D}" dt="2022-01-13T15:29:29.461" v="71" actId="1076"/>
          <ac:spMkLst>
            <pc:docMk/>
            <pc:sldMk cId="4171384729" sldId="712"/>
            <ac:spMk id="8" creationId="{00000000-0000-0000-0000-000000000000}"/>
          </ac:spMkLst>
        </pc:spChg>
        <pc:spChg chg="mod">
          <ac:chgData name="Singh, Maninderpal" userId="b9eead66-9e99-41f8-8db7-9064077dc00a" providerId="ADAL" clId="{80A22CCD-19BA-4238-A662-29E26F79845D}" dt="2022-01-13T15:29:34.383" v="79" actId="1037"/>
          <ac:spMkLst>
            <pc:docMk/>
            <pc:sldMk cId="4171384729" sldId="712"/>
            <ac:spMk id="9" creationId="{00000000-0000-0000-0000-000000000000}"/>
          </ac:spMkLst>
        </pc:spChg>
        <pc:spChg chg="mod">
          <ac:chgData name="Singh, Maninderpal" userId="b9eead66-9e99-41f8-8db7-9064077dc00a" providerId="ADAL" clId="{80A22CCD-19BA-4238-A662-29E26F79845D}" dt="2022-01-13T15:29:13.898" v="43" actId="1076"/>
          <ac:spMkLst>
            <pc:docMk/>
            <pc:sldMk cId="4171384729" sldId="712"/>
            <ac:spMk id="10" creationId="{00000000-0000-0000-0000-000000000000}"/>
          </ac:spMkLst>
        </pc:spChg>
        <pc:spChg chg="mod">
          <ac:chgData name="Singh, Maninderpal" userId="b9eead66-9e99-41f8-8db7-9064077dc00a" providerId="ADAL" clId="{80A22CCD-19BA-4238-A662-29E26F79845D}" dt="2022-01-13T15:29:08.018" v="42" actId="1076"/>
          <ac:spMkLst>
            <pc:docMk/>
            <pc:sldMk cId="4171384729" sldId="712"/>
            <ac:spMk id="11" creationId="{00000000-0000-0000-0000-000000000000}"/>
          </ac:spMkLst>
        </pc:spChg>
        <pc:spChg chg="add del mod">
          <ac:chgData name="Singh, Maninderpal" userId="b9eead66-9e99-41f8-8db7-9064077dc00a" providerId="ADAL" clId="{80A22CCD-19BA-4238-A662-29E26F79845D}" dt="2022-01-13T16:27:15.978" v="503" actId="478"/>
          <ac:spMkLst>
            <pc:docMk/>
            <pc:sldMk cId="4171384729" sldId="712"/>
            <ac:spMk id="12" creationId="{F1B6B523-834E-44C0-A1CD-E97760685833}"/>
          </ac:spMkLst>
        </pc:spChg>
        <pc:picChg chg="mod">
          <ac:chgData name="Singh, Maninderpal" userId="b9eead66-9e99-41f8-8db7-9064077dc00a" providerId="ADAL" clId="{80A22CCD-19BA-4238-A662-29E26F79845D}" dt="2022-01-13T15:29:25.473" v="70" actId="1037"/>
          <ac:picMkLst>
            <pc:docMk/>
            <pc:sldMk cId="4171384729" sldId="712"/>
            <ac:picMk id="4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5:29:25.473" v="70" actId="1037"/>
          <ac:picMkLst>
            <pc:docMk/>
            <pc:sldMk cId="4171384729" sldId="712"/>
            <ac:picMk id="5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5:29:05.377" v="41" actId="1076"/>
          <ac:picMkLst>
            <pc:docMk/>
            <pc:sldMk cId="4171384729" sldId="712"/>
            <ac:picMk id="6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5:29:13.898" v="43" actId="1076"/>
          <ac:picMkLst>
            <pc:docMk/>
            <pc:sldMk cId="4171384729" sldId="712"/>
            <ac:picMk id="7" creationId="{00000000-0000-0000-0000-000000000000}"/>
          </ac:picMkLst>
        </pc:picChg>
      </pc:sldChg>
      <pc:sldChg chg="modSp mod">
        <pc:chgData name="Singh, Maninderpal" userId="b9eead66-9e99-41f8-8db7-9064077dc00a" providerId="ADAL" clId="{80A22CCD-19BA-4238-A662-29E26F79845D}" dt="2022-01-13T15:49:40.013" v="239" actId="1035"/>
        <pc:sldMkLst>
          <pc:docMk/>
          <pc:sldMk cId="1880102500" sldId="719"/>
        </pc:sldMkLst>
        <pc:spChg chg="mod">
          <ac:chgData name="Singh, Maninderpal" userId="b9eead66-9e99-41f8-8db7-9064077dc00a" providerId="ADAL" clId="{80A22CCD-19BA-4238-A662-29E26F79845D}" dt="2022-01-13T15:49:40.013" v="239" actId="1035"/>
          <ac:spMkLst>
            <pc:docMk/>
            <pc:sldMk cId="1880102500" sldId="719"/>
            <ac:spMk id="3" creationId="{00000000-0000-0000-0000-000000000000}"/>
          </ac:spMkLst>
        </pc:spChg>
      </pc:sldChg>
      <pc:sldChg chg="modSp mod">
        <pc:chgData name="Singh, Maninderpal" userId="b9eead66-9e99-41f8-8db7-9064077dc00a" providerId="ADAL" clId="{80A22CCD-19BA-4238-A662-29E26F79845D}" dt="2022-01-13T16:06:15.441" v="476" actId="1076"/>
        <pc:sldMkLst>
          <pc:docMk/>
          <pc:sldMk cId="281258493" sldId="725"/>
        </pc:sldMkLst>
        <pc:spChg chg="mod">
          <ac:chgData name="Singh, Maninderpal" userId="b9eead66-9e99-41f8-8db7-9064077dc00a" providerId="ADAL" clId="{80A22CCD-19BA-4238-A662-29E26F79845D}" dt="2022-01-13T16:05:42.443" v="466" actId="6549"/>
          <ac:spMkLst>
            <pc:docMk/>
            <pc:sldMk cId="281258493" sldId="725"/>
            <ac:spMk id="12" creationId="{E9C807D9-69DD-4394-870B-AB7AB6B1AAA2}"/>
          </ac:spMkLst>
        </pc:spChg>
        <pc:spChg chg="mod">
          <ac:chgData name="Singh, Maninderpal" userId="b9eead66-9e99-41f8-8db7-9064077dc00a" providerId="ADAL" clId="{80A22CCD-19BA-4238-A662-29E26F79845D}" dt="2022-01-13T16:06:14.132" v="475" actId="1076"/>
          <ac:spMkLst>
            <pc:docMk/>
            <pc:sldMk cId="281258493" sldId="725"/>
            <ac:spMk id="61443" creationId="{00000000-0000-0000-0000-000000000000}"/>
          </ac:spMkLst>
        </pc:spChg>
        <pc:picChg chg="mod">
          <ac:chgData name="Singh, Maninderpal" userId="b9eead66-9e99-41f8-8db7-9064077dc00a" providerId="ADAL" clId="{80A22CCD-19BA-4238-A662-29E26F79845D}" dt="2022-01-13T16:06:15.441" v="476" actId="1076"/>
          <ac:picMkLst>
            <pc:docMk/>
            <pc:sldMk cId="281258493" sldId="725"/>
            <ac:picMk id="9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6:06:05.705" v="471" actId="1076"/>
          <ac:picMkLst>
            <pc:docMk/>
            <pc:sldMk cId="281258493" sldId="725"/>
            <ac:picMk id="14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6:06:06.833" v="472" actId="1076"/>
          <ac:picMkLst>
            <pc:docMk/>
            <pc:sldMk cId="281258493" sldId="725"/>
            <ac:picMk id="16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6:06:09.958" v="474" actId="1076"/>
          <ac:picMkLst>
            <pc:docMk/>
            <pc:sldMk cId="281258493" sldId="725"/>
            <ac:picMk id="21" creationId="{00000000-0000-0000-0000-000000000000}"/>
          </ac:picMkLst>
        </pc:picChg>
        <pc:picChg chg="mod">
          <ac:chgData name="Singh, Maninderpal" userId="b9eead66-9e99-41f8-8db7-9064077dc00a" providerId="ADAL" clId="{80A22CCD-19BA-4238-A662-29E26F79845D}" dt="2022-01-13T16:06:08.577" v="473" actId="1076"/>
          <ac:picMkLst>
            <pc:docMk/>
            <pc:sldMk cId="281258493" sldId="725"/>
            <ac:picMk id="40" creationId="{00000000-0000-0000-0000-000000000000}"/>
          </ac:picMkLst>
        </pc:picChg>
      </pc:sldChg>
      <pc:sldChg chg="modSp mod">
        <pc:chgData name="Singh, Maninderpal" userId="b9eead66-9e99-41f8-8db7-9064077dc00a" providerId="ADAL" clId="{80A22CCD-19BA-4238-A662-29E26F79845D}" dt="2022-01-13T15:52:40.339" v="313" actId="20577"/>
        <pc:sldMkLst>
          <pc:docMk/>
          <pc:sldMk cId="4185835051" sldId="729"/>
        </pc:sldMkLst>
        <pc:spChg chg="mod">
          <ac:chgData name="Singh, Maninderpal" userId="b9eead66-9e99-41f8-8db7-9064077dc00a" providerId="ADAL" clId="{80A22CCD-19BA-4238-A662-29E26F79845D}" dt="2022-01-13T15:52:40.339" v="313" actId="20577"/>
          <ac:spMkLst>
            <pc:docMk/>
            <pc:sldMk cId="4185835051" sldId="729"/>
            <ac:spMk id="8" creationId="{00000000-0000-0000-0000-000000000000}"/>
          </ac:spMkLst>
        </pc:spChg>
      </pc:sldChg>
      <pc:sldChg chg="modSp mod modNotesTx">
        <pc:chgData name="Singh, Maninderpal" userId="b9eead66-9e99-41f8-8db7-9064077dc00a" providerId="ADAL" clId="{80A22CCD-19BA-4238-A662-29E26F79845D}" dt="2022-01-13T15:32:07.336" v="141" actId="20577"/>
        <pc:sldMkLst>
          <pc:docMk/>
          <pc:sldMk cId="4096028875" sldId="730"/>
        </pc:sldMkLst>
        <pc:spChg chg="mod">
          <ac:chgData name="Singh, Maninderpal" userId="b9eead66-9e99-41f8-8db7-9064077dc00a" providerId="ADAL" clId="{80A22CCD-19BA-4238-A662-29E26F79845D}" dt="2022-01-13T15:31:13.625" v="82" actId="20577"/>
          <ac:spMkLst>
            <pc:docMk/>
            <pc:sldMk cId="4096028875" sldId="730"/>
            <ac:spMk id="2" creationId="{1D5E30A0-3AFE-4758-8E7A-2DE00177F6B5}"/>
          </ac:spMkLst>
        </pc:spChg>
      </pc:sldChg>
      <pc:sldChg chg="ord">
        <pc:chgData name="Singh, Maninderpal" userId="b9eead66-9e99-41f8-8db7-9064077dc00a" providerId="ADAL" clId="{80A22CCD-19BA-4238-A662-29E26F79845D}" dt="2022-01-13T16:04:25.635" v="456"/>
        <pc:sldMkLst>
          <pc:docMk/>
          <pc:sldMk cId="2462197000" sldId="738"/>
        </pc:sldMkLst>
      </pc:sldChg>
      <pc:sldChg chg="modSp mod">
        <pc:chgData name="Singh, Maninderpal" userId="b9eead66-9e99-41f8-8db7-9064077dc00a" providerId="ADAL" clId="{80A22CCD-19BA-4238-A662-29E26F79845D}" dt="2022-01-13T16:08:26.851" v="502" actId="1035"/>
        <pc:sldMkLst>
          <pc:docMk/>
          <pc:sldMk cId="97599470" sldId="742"/>
        </pc:sldMkLst>
        <pc:spChg chg="mod">
          <ac:chgData name="Singh, Maninderpal" userId="b9eead66-9e99-41f8-8db7-9064077dc00a" providerId="ADAL" clId="{80A22CCD-19BA-4238-A662-29E26F79845D}" dt="2022-01-13T16:08:26.851" v="502" actId="1035"/>
          <ac:spMkLst>
            <pc:docMk/>
            <pc:sldMk cId="97599470" sldId="742"/>
            <ac:spMk id="10" creationId="{78A93460-055A-419F-9B0E-60C1B8F36909}"/>
          </ac:spMkLst>
        </pc:spChg>
        <pc:spChg chg="mod">
          <ac:chgData name="Singh, Maninderpal" userId="b9eead66-9e99-41f8-8db7-9064077dc00a" providerId="ADAL" clId="{80A22CCD-19BA-4238-A662-29E26F79845D}" dt="2022-01-13T16:08:20.670" v="490" actId="1035"/>
          <ac:spMkLst>
            <pc:docMk/>
            <pc:sldMk cId="97599470" sldId="742"/>
            <ac:spMk id="11" creationId="{425030CA-BD1A-48D3-8FAD-EB399EEFAE74}"/>
          </ac:spMkLst>
        </pc:spChg>
        <pc:spChg chg="mod">
          <ac:chgData name="Singh, Maninderpal" userId="b9eead66-9e99-41f8-8db7-9064077dc00a" providerId="ADAL" clId="{80A22CCD-19BA-4238-A662-29E26F79845D}" dt="2022-01-13T16:08:20.670" v="490" actId="1035"/>
          <ac:spMkLst>
            <pc:docMk/>
            <pc:sldMk cId="97599470" sldId="742"/>
            <ac:spMk id="12" creationId="{B107F3FD-45A1-4B46-A89F-BFC6C2CEF503}"/>
          </ac:spMkLst>
        </pc:spChg>
        <pc:picChg chg="mod">
          <ac:chgData name="Singh, Maninderpal" userId="b9eead66-9e99-41f8-8db7-9064077dc00a" providerId="ADAL" clId="{80A22CCD-19BA-4238-A662-29E26F79845D}" dt="2022-01-13T16:08:20.670" v="490" actId="1035"/>
          <ac:picMkLst>
            <pc:docMk/>
            <pc:sldMk cId="97599470" sldId="742"/>
            <ac:picMk id="5" creationId="{486B428E-A19A-4E1A-980A-C336B18FC49E}"/>
          </ac:picMkLst>
        </pc:picChg>
        <pc:picChg chg="mod">
          <ac:chgData name="Singh, Maninderpal" userId="b9eead66-9e99-41f8-8db7-9064077dc00a" providerId="ADAL" clId="{80A22CCD-19BA-4238-A662-29E26F79845D}" dt="2022-01-13T16:08:20.670" v="490" actId="1035"/>
          <ac:picMkLst>
            <pc:docMk/>
            <pc:sldMk cId="97599470" sldId="742"/>
            <ac:picMk id="7" creationId="{9E475C3F-68B6-4BAF-A03A-A43B5BAA71ED}"/>
          </ac:picMkLst>
        </pc:picChg>
      </pc:sldChg>
      <pc:sldChg chg="modSp mod ord">
        <pc:chgData name="Singh, Maninderpal" userId="b9eead66-9e99-41f8-8db7-9064077dc00a" providerId="ADAL" clId="{80A22CCD-19BA-4238-A662-29E26F79845D}" dt="2022-01-13T15:57:08.924" v="434"/>
        <pc:sldMkLst>
          <pc:docMk/>
          <pc:sldMk cId="1123311098" sldId="744"/>
        </pc:sldMkLst>
        <pc:spChg chg="mod">
          <ac:chgData name="Singh, Maninderpal" userId="b9eead66-9e99-41f8-8db7-9064077dc00a" providerId="ADAL" clId="{80A22CCD-19BA-4238-A662-29E26F79845D}" dt="2022-01-13T15:48:09.967" v="183" actId="122"/>
          <ac:spMkLst>
            <pc:docMk/>
            <pc:sldMk cId="1123311098" sldId="744"/>
            <ac:spMk id="3" creationId="{9BA944D3-4031-42BE-A549-94F2A7CDEFAC}"/>
          </ac:spMkLst>
        </pc:spChg>
        <pc:spChg chg="mod">
          <ac:chgData name="Singh, Maninderpal" userId="b9eead66-9e99-41f8-8db7-9064077dc00a" providerId="ADAL" clId="{80A22CCD-19BA-4238-A662-29E26F79845D}" dt="2022-01-13T15:48:15.413" v="184" actId="14100"/>
          <ac:spMkLst>
            <pc:docMk/>
            <pc:sldMk cId="1123311098" sldId="744"/>
            <ac:spMk id="16" creationId="{7722D2B6-5548-42FE-A17F-D5046A8FB1CC}"/>
          </ac:spMkLst>
        </pc:spChg>
        <pc:picChg chg="mod">
          <ac:chgData name="Singh, Maninderpal" userId="b9eead66-9e99-41f8-8db7-9064077dc00a" providerId="ADAL" clId="{80A22CCD-19BA-4238-A662-29E26F79845D}" dt="2022-01-13T15:47:43.556" v="173" actId="1076"/>
          <ac:picMkLst>
            <pc:docMk/>
            <pc:sldMk cId="1123311098" sldId="744"/>
            <ac:picMk id="6" creationId="{323B994B-A91B-4C6B-A760-C84CE0DAC03C}"/>
          </ac:picMkLst>
        </pc:picChg>
        <pc:picChg chg="mod">
          <ac:chgData name="Singh, Maninderpal" userId="b9eead66-9e99-41f8-8db7-9064077dc00a" providerId="ADAL" clId="{80A22CCD-19BA-4238-A662-29E26F79845D}" dt="2022-01-13T15:47:44.737" v="174" actId="1076"/>
          <ac:picMkLst>
            <pc:docMk/>
            <pc:sldMk cId="1123311098" sldId="744"/>
            <ac:picMk id="9" creationId="{8841206D-420F-43FF-8899-6D26C7F5376C}"/>
          </ac:picMkLst>
        </pc:picChg>
      </pc:sldChg>
    </pc:docChg>
  </pc:docChgLst>
  <pc:docChgLst>
    <pc:chgData name="James Copeland" userId="67913450-c068-4a19-869f-60d514c99f8b" providerId="ADAL" clId="{1C0EF10F-C49B-441B-B2AE-3C5B5B1E5156}"/>
    <pc:docChg chg="undo custSel addSld modSld sldOrd">
      <pc:chgData name="James Copeland" userId="67913450-c068-4a19-869f-60d514c99f8b" providerId="ADAL" clId="{1C0EF10F-C49B-441B-B2AE-3C5B5B1E5156}" dt="2022-01-13T00:46:02.504" v="985" actId="20577"/>
      <pc:docMkLst>
        <pc:docMk/>
      </pc:docMkLst>
      <pc:sldChg chg="addSp delSp modSp add mod ord modAnim modShow">
        <pc:chgData name="James Copeland" userId="67913450-c068-4a19-869f-60d514c99f8b" providerId="ADAL" clId="{1C0EF10F-C49B-441B-B2AE-3C5B5B1E5156}" dt="2022-01-13T00:20:49.501" v="970" actId="729"/>
        <pc:sldMkLst>
          <pc:docMk/>
          <pc:sldMk cId="810871887" sldId="701"/>
        </pc:sldMkLst>
        <pc:spChg chg="mod">
          <ac:chgData name="James Copeland" userId="67913450-c068-4a19-869f-60d514c99f8b" providerId="ADAL" clId="{1C0EF10F-C49B-441B-B2AE-3C5B5B1E5156}" dt="2022-01-13T00:00:07.288" v="939" actId="20577"/>
          <ac:spMkLst>
            <pc:docMk/>
            <pc:sldMk cId="810871887" sldId="701"/>
            <ac:spMk id="2" creationId="{00000000-0000-0000-0000-000000000000}"/>
          </ac:spMkLst>
        </pc:spChg>
        <pc:spChg chg="del mod">
          <ac:chgData name="James Copeland" userId="67913450-c068-4a19-869f-60d514c99f8b" providerId="ADAL" clId="{1C0EF10F-C49B-441B-B2AE-3C5B5B1E5156}" dt="2022-01-12T23:59:25.357" v="910" actId="478"/>
          <ac:spMkLst>
            <pc:docMk/>
            <pc:sldMk cId="810871887" sldId="701"/>
            <ac:spMk id="3" creationId="{00000000-0000-0000-0000-000000000000}"/>
          </ac:spMkLst>
        </pc:spChg>
        <pc:spChg chg="del">
          <ac:chgData name="James Copeland" userId="67913450-c068-4a19-869f-60d514c99f8b" providerId="ADAL" clId="{1C0EF10F-C49B-441B-B2AE-3C5B5B1E5156}" dt="2022-01-12T23:59:36.536" v="913" actId="478"/>
          <ac:spMkLst>
            <pc:docMk/>
            <pc:sldMk cId="810871887" sldId="701"/>
            <ac:spMk id="6" creationId="{00000000-0000-0000-0000-000000000000}"/>
          </ac:spMkLst>
        </pc:spChg>
        <pc:spChg chg="add del mod">
          <ac:chgData name="James Copeland" userId="67913450-c068-4a19-869f-60d514c99f8b" providerId="ADAL" clId="{1C0EF10F-C49B-441B-B2AE-3C5B5B1E5156}" dt="2022-01-12T23:59:33.374" v="912"/>
          <ac:spMkLst>
            <pc:docMk/>
            <pc:sldMk cId="810871887" sldId="701"/>
            <ac:spMk id="9" creationId="{44602918-D5F7-472D-9554-6F875E8C6666}"/>
          </ac:spMkLst>
        </pc:spChg>
        <pc:picChg chg="del mod">
          <ac:chgData name="James Copeland" userId="67913450-c068-4a19-869f-60d514c99f8b" providerId="ADAL" clId="{1C0EF10F-C49B-441B-B2AE-3C5B5B1E5156}" dt="2022-01-12T23:59:29.680" v="911" actId="21"/>
          <ac:picMkLst>
            <pc:docMk/>
            <pc:sldMk cId="810871887" sldId="701"/>
            <ac:picMk id="4" creationId="{00000000-0000-0000-0000-000000000000}"/>
          </ac:picMkLst>
        </pc:picChg>
        <pc:picChg chg="del mod">
          <ac:chgData name="James Copeland" userId="67913450-c068-4a19-869f-60d514c99f8b" providerId="ADAL" clId="{1C0EF10F-C49B-441B-B2AE-3C5B5B1E5156}" dt="2022-01-12T23:59:25.357" v="910" actId="478"/>
          <ac:picMkLst>
            <pc:docMk/>
            <pc:sldMk cId="810871887" sldId="701"/>
            <ac:picMk id="7" creationId="{00000000-0000-0000-0000-000000000000}"/>
          </ac:picMkLst>
        </pc:picChg>
        <pc:picChg chg="add mod">
          <ac:chgData name="James Copeland" userId="67913450-c068-4a19-869f-60d514c99f8b" providerId="ADAL" clId="{1C0EF10F-C49B-441B-B2AE-3C5B5B1E5156}" dt="2022-01-12T23:59:49.970" v="916" actId="1076"/>
          <ac:picMkLst>
            <pc:docMk/>
            <pc:sldMk cId="810871887" sldId="701"/>
            <ac:picMk id="12" creationId="{A4563525-CFE5-45CD-81EC-313F9A3FFFD8}"/>
          </ac:picMkLst>
        </pc:picChg>
      </pc:sldChg>
      <pc:sldChg chg="delSp modSp mod delAnim">
        <pc:chgData name="James Copeland" userId="67913450-c068-4a19-869f-60d514c99f8b" providerId="ADAL" clId="{1C0EF10F-C49B-441B-B2AE-3C5B5B1E5156}" dt="2022-01-12T15:54:34.541" v="8" actId="1076"/>
        <pc:sldMkLst>
          <pc:docMk/>
          <pc:sldMk cId="4171384729" sldId="712"/>
        </pc:sldMkLst>
        <pc:spChg chg="mod">
          <ac:chgData name="James Copeland" userId="67913450-c068-4a19-869f-60d514c99f8b" providerId="ADAL" clId="{1C0EF10F-C49B-441B-B2AE-3C5B5B1E5156}" dt="2022-01-12T15:54:34.541" v="8" actId="1076"/>
          <ac:spMkLst>
            <pc:docMk/>
            <pc:sldMk cId="4171384729" sldId="712"/>
            <ac:spMk id="8" creationId="{00000000-0000-0000-0000-000000000000}"/>
          </ac:spMkLst>
        </pc:spChg>
        <pc:spChg chg="mod">
          <ac:chgData name="James Copeland" userId="67913450-c068-4a19-869f-60d514c99f8b" providerId="ADAL" clId="{1C0EF10F-C49B-441B-B2AE-3C5B5B1E5156}" dt="2022-01-12T15:54:15.610" v="5" actId="1076"/>
          <ac:spMkLst>
            <pc:docMk/>
            <pc:sldMk cId="4171384729" sldId="712"/>
            <ac:spMk id="9" creationId="{00000000-0000-0000-0000-000000000000}"/>
          </ac:spMkLst>
        </pc:spChg>
        <pc:spChg chg="mod">
          <ac:chgData name="James Copeland" userId="67913450-c068-4a19-869f-60d514c99f8b" providerId="ADAL" clId="{1C0EF10F-C49B-441B-B2AE-3C5B5B1E5156}" dt="2022-01-12T15:54:28.764" v="7" actId="1076"/>
          <ac:spMkLst>
            <pc:docMk/>
            <pc:sldMk cId="4171384729" sldId="712"/>
            <ac:spMk id="10" creationId="{00000000-0000-0000-0000-000000000000}"/>
          </ac:spMkLst>
        </pc:spChg>
        <pc:spChg chg="mod">
          <ac:chgData name="James Copeland" userId="67913450-c068-4a19-869f-60d514c99f8b" providerId="ADAL" clId="{1C0EF10F-C49B-441B-B2AE-3C5B5B1E5156}" dt="2022-01-12T15:54:21.235" v="6" actId="1076"/>
          <ac:spMkLst>
            <pc:docMk/>
            <pc:sldMk cId="4171384729" sldId="712"/>
            <ac:spMk id="11" creationId="{00000000-0000-0000-0000-000000000000}"/>
          </ac:spMkLst>
        </pc:spChg>
        <pc:spChg chg="del">
          <ac:chgData name="James Copeland" userId="67913450-c068-4a19-869f-60d514c99f8b" providerId="ADAL" clId="{1C0EF10F-C49B-441B-B2AE-3C5B5B1E5156}" dt="2022-01-12T15:52:46.095" v="0" actId="478"/>
          <ac:spMkLst>
            <pc:docMk/>
            <pc:sldMk cId="4171384729" sldId="712"/>
            <ac:spMk id="15" creationId="{00000000-0000-0000-0000-000000000000}"/>
          </ac:spMkLst>
        </pc:spChg>
        <pc:picChg chg="mod">
          <ac:chgData name="James Copeland" userId="67913450-c068-4a19-869f-60d514c99f8b" providerId="ADAL" clId="{1C0EF10F-C49B-441B-B2AE-3C5B5B1E5156}" dt="2022-01-12T15:53:43.458" v="3" actId="1076"/>
          <ac:picMkLst>
            <pc:docMk/>
            <pc:sldMk cId="4171384729" sldId="712"/>
            <ac:picMk id="4" creationId="{00000000-0000-0000-0000-000000000000}"/>
          </ac:picMkLst>
        </pc:picChg>
        <pc:picChg chg="mod">
          <ac:chgData name="James Copeland" userId="67913450-c068-4a19-869f-60d514c99f8b" providerId="ADAL" clId="{1C0EF10F-C49B-441B-B2AE-3C5B5B1E5156}" dt="2022-01-12T15:54:05.127" v="4" actId="1076"/>
          <ac:picMkLst>
            <pc:docMk/>
            <pc:sldMk cId="4171384729" sldId="712"/>
            <ac:picMk id="5" creationId="{00000000-0000-0000-0000-000000000000}"/>
          </ac:picMkLst>
        </pc:picChg>
        <pc:picChg chg="mod">
          <ac:chgData name="James Copeland" userId="67913450-c068-4a19-869f-60d514c99f8b" providerId="ADAL" clId="{1C0EF10F-C49B-441B-B2AE-3C5B5B1E5156}" dt="2022-01-12T15:54:05.127" v="4" actId="1076"/>
          <ac:picMkLst>
            <pc:docMk/>
            <pc:sldMk cId="4171384729" sldId="712"/>
            <ac:picMk id="6" creationId="{00000000-0000-0000-0000-000000000000}"/>
          </ac:picMkLst>
        </pc:picChg>
        <pc:picChg chg="mod">
          <ac:chgData name="James Copeland" userId="67913450-c068-4a19-869f-60d514c99f8b" providerId="ADAL" clId="{1C0EF10F-C49B-441B-B2AE-3C5B5B1E5156}" dt="2022-01-12T15:53:43.458" v="3" actId="1076"/>
          <ac:picMkLst>
            <pc:docMk/>
            <pc:sldMk cId="4171384729" sldId="712"/>
            <ac:picMk id="7" creationId="{00000000-0000-0000-0000-000000000000}"/>
          </ac:picMkLst>
        </pc:picChg>
      </pc:sldChg>
      <pc:sldChg chg="addSp delSp modSp mod modAnim">
        <pc:chgData name="James Copeland" userId="67913450-c068-4a19-869f-60d514c99f8b" providerId="ADAL" clId="{1C0EF10F-C49B-441B-B2AE-3C5B5B1E5156}" dt="2022-01-13T00:06:45.899" v="969"/>
        <pc:sldMkLst>
          <pc:docMk/>
          <pc:sldMk cId="685246761" sldId="713"/>
        </pc:sldMkLst>
        <pc:spChg chg="add mod ord">
          <ac:chgData name="James Copeland" userId="67913450-c068-4a19-869f-60d514c99f8b" providerId="ADAL" clId="{1C0EF10F-C49B-441B-B2AE-3C5B5B1E5156}" dt="2022-01-13T00:06:13.951" v="956" actId="164"/>
          <ac:spMkLst>
            <pc:docMk/>
            <pc:sldMk cId="685246761" sldId="713"/>
            <ac:spMk id="10" creationId="{DBDDB458-78C2-4AA5-8446-4E6E6D77F90A}"/>
          </ac:spMkLst>
        </pc:spChg>
        <pc:spChg chg="del">
          <ac:chgData name="James Copeland" userId="67913450-c068-4a19-869f-60d514c99f8b" providerId="ADAL" clId="{1C0EF10F-C49B-441B-B2AE-3C5B5B1E5156}" dt="2022-01-13T00:05:58.219" v="955" actId="478"/>
          <ac:spMkLst>
            <pc:docMk/>
            <pc:sldMk cId="685246761" sldId="713"/>
            <ac:spMk id="27" creationId="{00000000-0000-0000-0000-000000000000}"/>
          </ac:spMkLst>
        </pc:spChg>
        <pc:spChg chg="mod ord">
          <ac:chgData name="James Copeland" userId="67913450-c068-4a19-869f-60d514c99f8b" providerId="ADAL" clId="{1C0EF10F-C49B-441B-B2AE-3C5B5B1E5156}" dt="2022-01-13T00:05:54.932" v="954" actId="167"/>
          <ac:spMkLst>
            <pc:docMk/>
            <pc:sldMk cId="685246761" sldId="713"/>
            <ac:spMk id="28" creationId="{00000000-0000-0000-0000-000000000000}"/>
          </ac:spMkLst>
        </pc:spChg>
        <pc:grpChg chg="add mod">
          <ac:chgData name="James Copeland" userId="67913450-c068-4a19-869f-60d514c99f8b" providerId="ADAL" clId="{1C0EF10F-C49B-441B-B2AE-3C5B5B1E5156}" dt="2022-01-13T00:06:13.951" v="956" actId="164"/>
          <ac:grpSpMkLst>
            <pc:docMk/>
            <pc:sldMk cId="685246761" sldId="713"/>
            <ac:grpSpMk id="3" creationId="{FE001CE3-40B9-43C6-B4A3-938C47CD7F19}"/>
          </ac:grpSpMkLst>
        </pc:grpChg>
        <pc:picChg chg="add mod ord">
          <ac:chgData name="James Copeland" userId="67913450-c068-4a19-869f-60d514c99f8b" providerId="ADAL" clId="{1C0EF10F-C49B-441B-B2AE-3C5B5B1E5156}" dt="2022-01-13T00:06:13.951" v="956" actId="164"/>
          <ac:picMkLst>
            <pc:docMk/>
            <pc:sldMk cId="685246761" sldId="713"/>
            <ac:picMk id="9" creationId="{D02DA095-88D1-4550-A619-29E742834B3F}"/>
          </ac:picMkLst>
        </pc:picChg>
        <pc:picChg chg="del">
          <ac:chgData name="James Copeland" userId="67913450-c068-4a19-869f-60d514c99f8b" providerId="ADAL" clId="{1C0EF10F-C49B-441B-B2AE-3C5B5B1E5156}" dt="2022-01-13T00:05:58.219" v="955" actId="478"/>
          <ac:picMkLst>
            <pc:docMk/>
            <pc:sldMk cId="685246761" sldId="713"/>
            <ac:picMk id="24" creationId="{00000000-0000-0000-0000-000000000000}"/>
          </ac:picMkLst>
        </pc:picChg>
        <pc:picChg chg="mod ord">
          <ac:chgData name="James Copeland" userId="67913450-c068-4a19-869f-60d514c99f8b" providerId="ADAL" clId="{1C0EF10F-C49B-441B-B2AE-3C5B5B1E5156}" dt="2022-01-13T00:05:54.932" v="954" actId="167"/>
          <ac:picMkLst>
            <pc:docMk/>
            <pc:sldMk cId="685246761" sldId="713"/>
            <ac:picMk id="25" creationId="{00000000-0000-0000-0000-000000000000}"/>
          </ac:picMkLst>
        </pc:picChg>
      </pc:sldChg>
      <pc:sldChg chg="modSp mod">
        <pc:chgData name="James Copeland" userId="67913450-c068-4a19-869f-60d514c99f8b" providerId="ADAL" clId="{1C0EF10F-C49B-441B-B2AE-3C5B5B1E5156}" dt="2022-01-12T23:41:59.238" v="115" actId="20577"/>
        <pc:sldMkLst>
          <pc:docMk/>
          <pc:sldMk cId="2410891470" sldId="714"/>
        </pc:sldMkLst>
        <pc:spChg chg="mod">
          <ac:chgData name="James Copeland" userId="67913450-c068-4a19-869f-60d514c99f8b" providerId="ADAL" clId="{1C0EF10F-C49B-441B-B2AE-3C5B5B1E5156}" dt="2022-01-12T23:41:59.238" v="115" actId="20577"/>
          <ac:spMkLst>
            <pc:docMk/>
            <pc:sldMk cId="2410891470" sldId="714"/>
            <ac:spMk id="11" creationId="{E0ABC2A5-8D16-4AB0-927E-AFA97A827D26}"/>
          </ac:spMkLst>
        </pc:spChg>
      </pc:sldChg>
      <pc:sldChg chg="modAnim">
        <pc:chgData name="James Copeland" userId="67913450-c068-4a19-869f-60d514c99f8b" providerId="ADAL" clId="{1C0EF10F-C49B-441B-B2AE-3C5B5B1E5156}" dt="2022-01-13T00:02:20.559" v="950"/>
        <pc:sldMkLst>
          <pc:docMk/>
          <pc:sldMk cId="4185835051" sldId="729"/>
        </pc:sldMkLst>
      </pc:sldChg>
      <pc:sldChg chg="addSp delSp modSp mod">
        <pc:chgData name="James Copeland" userId="67913450-c068-4a19-869f-60d514c99f8b" providerId="ADAL" clId="{1C0EF10F-C49B-441B-B2AE-3C5B5B1E5156}" dt="2022-01-12T23:53:36.651" v="364" actId="20577"/>
        <pc:sldMkLst>
          <pc:docMk/>
          <pc:sldMk cId="4096028875" sldId="730"/>
        </pc:sldMkLst>
        <pc:spChg chg="mod">
          <ac:chgData name="James Copeland" userId="67913450-c068-4a19-869f-60d514c99f8b" providerId="ADAL" clId="{1C0EF10F-C49B-441B-B2AE-3C5B5B1E5156}" dt="2022-01-12T23:53:36.651" v="364" actId="20577"/>
          <ac:spMkLst>
            <pc:docMk/>
            <pc:sldMk cId="4096028875" sldId="730"/>
            <ac:spMk id="2" creationId="{1D5E30A0-3AFE-4758-8E7A-2DE00177F6B5}"/>
          </ac:spMkLst>
        </pc:spChg>
        <pc:spChg chg="mod">
          <ac:chgData name="James Copeland" userId="67913450-c068-4a19-869f-60d514c99f8b" providerId="ADAL" clId="{1C0EF10F-C49B-441B-B2AE-3C5B5B1E5156}" dt="2022-01-12T23:53:31.887" v="355" actId="20577"/>
          <ac:spMkLst>
            <pc:docMk/>
            <pc:sldMk cId="4096028875" sldId="730"/>
            <ac:spMk id="3" creationId="{9BA944D3-4031-42BE-A549-94F2A7CDEFAC}"/>
          </ac:spMkLst>
        </pc:spChg>
        <pc:picChg chg="add mod">
          <ac:chgData name="James Copeland" userId="67913450-c068-4a19-869f-60d514c99f8b" providerId="ADAL" clId="{1C0EF10F-C49B-441B-B2AE-3C5B5B1E5156}" dt="2022-01-12T23:43:38.632" v="127" actId="14100"/>
          <ac:picMkLst>
            <pc:docMk/>
            <pc:sldMk cId="4096028875" sldId="730"/>
            <ac:picMk id="6" creationId="{173A346D-EA0F-49BD-A025-F23562052597}"/>
          </ac:picMkLst>
        </pc:picChg>
        <pc:picChg chg="add del">
          <ac:chgData name="James Copeland" userId="67913450-c068-4a19-869f-60d514c99f8b" providerId="ADAL" clId="{1C0EF10F-C49B-441B-B2AE-3C5B5B1E5156}" dt="2022-01-12T23:42:46.413" v="118" actId="21"/>
          <ac:picMkLst>
            <pc:docMk/>
            <pc:sldMk cId="4096028875" sldId="730"/>
            <ac:picMk id="19" creationId="{AA23ABD7-839D-4C12-A2D8-AAF64BE02BC0}"/>
          </ac:picMkLst>
        </pc:picChg>
        <pc:picChg chg="mod">
          <ac:chgData name="James Copeland" userId="67913450-c068-4a19-869f-60d514c99f8b" providerId="ADAL" clId="{1C0EF10F-C49B-441B-B2AE-3C5B5B1E5156}" dt="2022-01-12T23:43:20.037" v="123" actId="1076"/>
          <ac:picMkLst>
            <pc:docMk/>
            <pc:sldMk cId="4096028875" sldId="730"/>
            <ac:picMk id="21" creationId="{C9DC8412-12DE-4F9A-B2F8-A9FF09A5A89A}"/>
          </ac:picMkLst>
        </pc:picChg>
      </pc:sldChg>
      <pc:sldChg chg="addSp delSp modSp mod addAnim delAnim">
        <pc:chgData name="James Copeland" userId="67913450-c068-4a19-869f-60d514c99f8b" providerId="ADAL" clId="{1C0EF10F-C49B-441B-B2AE-3C5B5B1E5156}" dt="2022-01-12T23:51:59.528" v="179" actId="20577"/>
        <pc:sldMkLst>
          <pc:docMk/>
          <pc:sldMk cId="3316175793" sldId="732"/>
        </pc:sldMkLst>
        <pc:spChg chg="add del mod">
          <ac:chgData name="James Copeland" userId="67913450-c068-4a19-869f-60d514c99f8b" providerId="ADAL" clId="{1C0EF10F-C49B-441B-B2AE-3C5B5B1E5156}" dt="2022-01-12T23:39:25.419" v="74" actId="21"/>
          <ac:spMkLst>
            <pc:docMk/>
            <pc:sldMk cId="3316175793" sldId="732"/>
            <ac:spMk id="5" creationId="{C1892398-52F2-4C8B-A4DD-BCA7ECF9C3C8}"/>
          </ac:spMkLst>
        </pc:spChg>
        <pc:spChg chg="add del mod">
          <ac:chgData name="James Copeland" userId="67913450-c068-4a19-869f-60d514c99f8b" providerId="ADAL" clId="{1C0EF10F-C49B-441B-B2AE-3C5B5B1E5156}" dt="2022-01-12T23:44:44.565" v="136" actId="478"/>
          <ac:spMkLst>
            <pc:docMk/>
            <pc:sldMk cId="3316175793" sldId="732"/>
            <ac:spMk id="9" creationId="{7CD05D65-DAB5-4180-8EA0-181992BD2076}"/>
          </ac:spMkLst>
        </pc:spChg>
        <pc:spChg chg="mod">
          <ac:chgData name="James Copeland" userId="67913450-c068-4a19-869f-60d514c99f8b" providerId="ADAL" clId="{1C0EF10F-C49B-441B-B2AE-3C5B5B1E5156}" dt="2022-01-12T23:50:26.980" v="169" actId="14100"/>
          <ac:spMkLst>
            <pc:docMk/>
            <pc:sldMk cId="3316175793" sldId="732"/>
            <ac:spMk id="14" creationId="{0D214B35-3923-45BB-868B-2A37ED98B569}"/>
          </ac:spMkLst>
        </pc:spChg>
        <pc:spChg chg="mod">
          <ac:chgData name="James Copeland" userId="67913450-c068-4a19-869f-60d514c99f8b" providerId="ADAL" clId="{1C0EF10F-C49B-441B-B2AE-3C5B5B1E5156}" dt="2022-01-12T23:51:00.096" v="173" actId="14100"/>
          <ac:spMkLst>
            <pc:docMk/>
            <pc:sldMk cId="3316175793" sldId="732"/>
            <ac:spMk id="15" creationId="{937B1ADD-5ACC-418D-A624-008E1E02890D}"/>
          </ac:spMkLst>
        </pc:spChg>
        <pc:spChg chg="add del">
          <ac:chgData name="James Copeland" userId="67913450-c068-4a19-869f-60d514c99f8b" providerId="ADAL" clId="{1C0EF10F-C49B-441B-B2AE-3C5B5B1E5156}" dt="2022-01-12T23:44:32.099" v="135" actId="478"/>
          <ac:spMkLst>
            <pc:docMk/>
            <pc:sldMk cId="3316175793" sldId="732"/>
            <ac:spMk id="16" creationId="{7722D2B6-5548-42FE-A17F-D5046A8FB1CC}"/>
          </ac:spMkLst>
        </pc:spChg>
        <pc:graphicFrameChg chg="mod modGraphic">
          <ac:chgData name="James Copeland" userId="67913450-c068-4a19-869f-60d514c99f8b" providerId="ADAL" clId="{1C0EF10F-C49B-441B-B2AE-3C5B5B1E5156}" dt="2022-01-12T23:51:55.384" v="177" actId="20577"/>
          <ac:graphicFrameMkLst>
            <pc:docMk/>
            <pc:sldMk cId="3316175793" sldId="732"/>
            <ac:graphicFrameMk id="4" creationId="{B423ECE1-DC1E-48AC-B4A9-C0228AD1D634}"/>
          </ac:graphicFrameMkLst>
        </pc:graphicFrameChg>
        <pc:graphicFrameChg chg="mod modGraphic">
          <ac:chgData name="James Copeland" userId="67913450-c068-4a19-869f-60d514c99f8b" providerId="ADAL" clId="{1C0EF10F-C49B-441B-B2AE-3C5B5B1E5156}" dt="2022-01-12T23:51:59.528" v="179" actId="20577"/>
          <ac:graphicFrameMkLst>
            <pc:docMk/>
            <pc:sldMk cId="3316175793" sldId="732"/>
            <ac:graphicFrameMk id="7" creationId="{6CE62400-979E-4762-A911-2FC2DD4EEEC8}"/>
          </ac:graphicFrameMkLst>
        </pc:graphicFrameChg>
        <pc:picChg chg="add del">
          <ac:chgData name="James Copeland" userId="67913450-c068-4a19-869f-60d514c99f8b" providerId="ADAL" clId="{1C0EF10F-C49B-441B-B2AE-3C5B5B1E5156}" dt="2022-01-12T23:44:32.099" v="135" actId="478"/>
          <ac:picMkLst>
            <pc:docMk/>
            <pc:sldMk cId="3316175793" sldId="732"/>
            <ac:picMk id="6" creationId="{323B994B-A91B-4C6B-A760-C84CE0DAC03C}"/>
          </ac:picMkLst>
        </pc:picChg>
      </pc:sldChg>
      <pc:sldChg chg="delSp modSp mod">
        <pc:chgData name="James Copeland" userId="67913450-c068-4a19-869f-60d514c99f8b" providerId="ADAL" clId="{1C0EF10F-C49B-441B-B2AE-3C5B5B1E5156}" dt="2022-01-13T00:46:02.504" v="985" actId="20577"/>
        <pc:sldMkLst>
          <pc:docMk/>
          <pc:sldMk cId="97599470" sldId="742"/>
        </pc:sldMkLst>
        <pc:spChg chg="mod">
          <ac:chgData name="James Copeland" userId="67913450-c068-4a19-869f-60d514c99f8b" providerId="ADAL" clId="{1C0EF10F-C49B-441B-B2AE-3C5B5B1E5156}" dt="2022-01-13T00:46:02.504" v="985" actId="20577"/>
          <ac:spMkLst>
            <pc:docMk/>
            <pc:sldMk cId="97599470" sldId="742"/>
            <ac:spMk id="10" creationId="{78A93460-055A-419F-9B0E-60C1B8F36909}"/>
          </ac:spMkLst>
        </pc:spChg>
        <pc:spChg chg="mod">
          <ac:chgData name="James Copeland" userId="67913450-c068-4a19-869f-60d514c99f8b" providerId="ADAL" clId="{1C0EF10F-C49B-441B-B2AE-3C5B5B1E5156}" dt="2022-01-13T00:44:20.793" v="984" actId="1076"/>
          <ac:spMkLst>
            <pc:docMk/>
            <pc:sldMk cId="97599470" sldId="742"/>
            <ac:spMk id="11" creationId="{425030CA-BD1A-48D3-8FAD-EB399EEFAE74}"/>
          </ac:spMkLst>
        </pc:spChg>
        <pc:spChg chg="mod">
          <ac:chgData name="James Copeland" userId="67913450-c068-4a19-869f-60d514c99f8b" providerId="ADAL" clId="{1C0EF10F-C49B-441B-B2AE-3C5B5B1E5156}" dt="2022-01-13T00:44:16.207" v="983" actId="1076"/>
          <ac:spMkLst>
            <pc:docMk/>
            <pc:sldMk cId="97599470" sldId="742"/>
            <ac:spMk id="12" creationId="{B107F3FD-45A1-4B46-A89F-BFC6C2CEF503}"/>
          </ac:spMkLst>
        </pc:spChg>
        <pc:picChg chg="mod modCrop">
          <ac:chgData name="James Copeland" userId="67913450-c068-4a19-869f-60d514c99f8b" providerId="ADAL" clId="{1C0EF10F-C49B-441B-B2AE-3C5B5B1E5156}" dt="2022-01-13T00:43:58.967" v="981" actId="732"/>
          <ac:picMkLst>
            <pc:docMk/>
            <pc:sldMk cId="97599470" sldId="742"/>
            <ac:picMk id="5" creationId="{486B428E-A19A-4E1A-980A-C336B18FC49E}"/>
          </ac:picMkLst>
        </pc:picChg>
        <pc:picChg chg="mod modCrop">
          <ac:chgData name="James Copeland" userId="67913450-c068-4a19-869f-60d514c99f8b" providerId="ADAL" clId="{1C0EF10F-C49B-441B-B2AE-3C5B5B1E5156}" dt="2022-01-13T00:43:16.227" v="977" actId="14100"/>
          <ac:picMkLst>
            <pc:docMk/>
            <pc:sldMk cId="97599470" sldId="742"/>
            <ac:picMk id="7" creationId="{9E475C3F-68B6-4BAF-A03A-A43B5BAA71ED}"/>
          </ac:picMkLst>
        </pc:picChg>
        <pc:picChg chg="del">
          <ac:chgData name="James Copeland" userId="67913450-c068-4a19-869f-60d514c99f8b" providerId="ADAL" clId="{1C0EF10F-C49B-441B-B2AE-3C5B5B1E5156}" dt="2022-01-13T00:01:37.060" v="942" actId="21"/>
          <ac:picMkLst>
            <pc:docMk/>
            <pc:sldMk cId="97599470" sldId="742"/>
            <ac:picMk id="9" creationId="{FCC01C9A-48E8-428A-B0DC-64EC91099B0C}"/>
          </ac:picMkLst>
        </pc:picChg>
      </pc:sldChg>
      <pc:sldChg chg="addSp delSp modSp mod">
        <pc:chgData name="James Copeland" userId="67913450-c068-4a19-869f-60d514c99f8b" providerId="ADAL" clId="{1C0EF10F-C49B-441B-B2AE-3C5B5B1E5156}" dt="2022-01-12T23:56:26.211" v="662" actId="20577"/>
        <pc:sldMkLst>
          <pc:docMk/>
          <pc:sldMk cId="3997117509" sldId="743"/>
        </pc:sldMkLst>
        <pc:spChg chg="mod">
          <ac:chgData name="James Copeland" userId="67913450-c068-4a19-869f-60d514c99f8b" providerId="ADAL" clId="{1C0EF10F-C49B-441B-B2AE-3C5B5B1E5156}" dt="2022-01-12T23:56:26.211" v="662" actId="20577"/>
          <ac:spMkLst>
            <pc:docMk/>
            <pc:sldMk cId="3997117509" sldId="743"/>
            <ac:spMk id="2" creationId="{1D5E30A0-3AFE-4758-8E7A-2DE00177F6B5}"/>
          </ac:spMkLst>
        </pc:spChg>
        <pc:spChg chg="mod">
          <ac:chgData name="James Copeland" userId="67913450-c068-4a19-869f-60d514c99f8b" providerId="ADAL" clId="{1C0EF10F-C49B-441B-B2AE-3C5B5B1E5156}" dt="2022-01-12T23:53:54.556" v="382" actId="20577"/>
          <ac:spMkLst>
            <pc:docMk/>
            <pc:sldMk cId="3997117509" sldId="743"/>
            <ac:spMk id="3" creationId="{9BA944D3-4031-42BE-A549-94F2A7CDEFAC}"/>
          </ac:spMkLst>
        </pc:spChg>
        <pc:picChg chg="add mod">
          <ac:chgData name="James Copeland" userId="67913450-c068-4a19-869f-60d514c99f8b" providerId="ADAL" clId="{1C0EF10F-C49B-441B-B2AE-3C5B5B1E5156}" dt="2022-01-12T23:54:24.891" v="457" actId="1076"/>
          <ac:picMkLst>
            <pc:docMk/>
            <pc:sldMk cId="3997117509" sldId="743"/>
            <ac:picMk id="6" creationId="{2F34B0DD-F8A0-4662-92A5-686D2B66FCB5}"/>
          </ac:picMkLst>
        </pc:picChg>
        <pc:picChg chg="del mod">
          <ac:chgData name="James Copeland" userId="67913450-c068-4a19-869f-60d514c99f8b" providerId="ADAL" clId="{1C0EF10F-C49B-441B-B2AE-3C5B5B1E5156}" dt="2022-01-12T23:43:28.010" v="124" actId="21"/>
          <ac:picMkLst>
            <pc:docMk/>
            <pc:sldMk cId="3997117509" sldId="743"/>
            <ac:picMk id="7" creationId="{B5B213B3-3415-498C-9FFB-347F2987DA6B}"/>
          </ac:picMkLst>
        </pc:picChg>
        <pc:picChg chg="mod">
          <ac:chgData name="James Copeland" userId="67913450-c068-4a19-869f-60d514c99f8b" providerId="ADAL" clId="{1C0EF10F-C49B-441B-B2AE-3C5B5B1E5156}" dt="2022-01-12T23:54:27.923" v="458" actId="1076"/>
          <ac:picMkLst>
            <pc:docMk/>
            <pc:sldMk cId="3997117509" sldId="743"/>
            <ac:picMk id="10" creationId="{0AF27470-7DF5-4C09-84F6-B6C298DD23E2}"/>
          </ac:picMkLst>
        </pc:picChg>
      </pc:sldChg>
      <pc:sldChg chg="addSp delSp modSp add mod ord delAnim modAnim">
        <pc:chgData name="James Copeland" userId="67913450-c068-4a19-869f-60d514c99f8b" providerId="ADAL" clId="{1C0EF10F-C49B-441B-B2AE-3C5B5B1E5156}" dt="2022-01-13T00:40:43.594" v="973"/>
        <pc:sldMkLst>
          <pc:docMk/>
          <pc:sldMk cId="1123311098" sldId="744"/>
        </pc:sldMkLst>
        <pc:spChg chg="mod">
          <ac:chgData name="James Copeland" userId="67913450-c068-4a19-869f-60d514c99f8b" providerId="ADAL" clId="{1C0EF10F-C49B-441B-B2AE-3C5B5B1E5156}" dt="2022-01-12T23:41:07.953" v="98" actId="20577"/>
          <ac:spMkLst>
            <pc:docMk/>
            <pc:sldMk cId="1123311098" sldId="744"/>
            <ac:spMk id="3" creationId="{9BA944D3-4031-42BE-A549-94F2A7CDEFAC}"/>
          </ac:spMkLst>
        </pc:spChg>
        <pc:spChg chg="del">
          <ac:chgData name="James Copeland" userId="67913450-c068-4a19-869f-60d514c99f8b" providerId="ADAL" clId="{1C0EF10F-C49B-441B-B2AE-3C5B5B1E5156}" dt="2022-01-12T23:39:39.495" v="76" actId="478"/>
          <ac:spMkLst>
            <pc:docMk/>
            <pc:sldMk cId="1123311098" sldId="744"/>
            <ac:spMk id="14" creationId="{0D214B35-3923-45BB-868B-2A37ED98B569}"/>
          </ac:spMkLst>
        </pc:spChg>
        <pc:spChg chg="del">
          <ac:chgData name="James Copeland" userId="67913450-c068-4a19-869f-60d514c99f8b" providerId="ADAL" clId="{1C0EF10F-C49B-441B-B2AE-3C5B5B1E5156}" dt="2022-01-12T23:39:39.495" v="76" actId="478"/>
          <ac:spMkLst>
            <pc:docMk/>
            <pc:sldMk cId="1123311098" sldId="744"/>
            <ac:spMk id="15" creationId="{937B1ADD-5ACC-418D-A624-008E1E02890D}"/>
          </ac:spMkLst>
        </pc:spChg>
        <pc:spChg chg="mod">
          <ac:chgData name="James Copeland" userId="67913450-c068-4a19-869f-60d514c99f8b" providerId="ADAL" clId="{1C0EF10F-C49B-441B-B2AE-3C5B5B1E5156}" dt="2022-01-12T23:59:06.702" v="909" actId="20577"/>
          <ac:spMkLst>
            <pc:docMk/>
            <pc:sldMk cId="1123311098" sldId="744"/>
            <ac:spMk id="16" creationId="{7722D2B6-5548-42FE-A17F-D5046A8FB1CC}"/>
          </ac:spMkLst>
        </pc:spChg>
        <pc:graphicFrameChg chg="del">
          <ac:chgData name="James Copeland" userId="67913450-c068-4a19-869f-60d514c99f8b" providerId="ADAL" clId="{1C0EF10F-C49B-441B-B2AE-3C5B5B1E5156}" dt="2022-01-12T23:39:39.495" v="76" actId="478"/>
          <ac:graphicFrameMkLst>
            <pc:docMk/>
            <pc:sldMk cId="1123311098" sldId="744"/>
            <ac:graphicFrameMk id="4" creationId="{B423ECE1-DC1E-48AC-B4A9-C0228AD1D634}"/>
          </ac:graphicFrameMkLst>
        </pc:graphicFrameChg>
        <pc:graphicFrameChg chg="del">
          <ac:chgData name="James Copeland" userId="67913450-c068-4a19-869f-60d514c99f8b" providerId="ADAL" clId="{1C0EF10F-C49B-441B-B2AE-3C5B5B1E5156}" dt="2022-01-12T23:39:39.495" v="76" actId="478"/>
          <ac:graphicFrameMkLst>
            <pc:docMk/>
            <pc:sldMk cId="1123311098" sldId="744"/>
            <ac:graphicFrameMk id="7" creationId="{6CE62400-979E-4762-A911-2FC2DD4EEEC8}"/>
          </ac:graphicFrameMkLst>
        </pc:graphicFrameChg>
        <pc:picChg chg="mod">
          <ac:chgData name="James Copeland" userId="67913450-c068-4a19-869f-60d514c99f8b" providerId="ADAL" clId="{1C0EF10F-C49B-441B-B2AE-3C5B5B1E5156}" dt="2022-01-12T23:56:51.845" v="664" actId="14100"/>
          <ac:picMkLst>
            <pc:docMk/>
            <pc:sldMk cId="1123311098" sldId="744"/>
            <ac:picMk id="6" creationId="{323B994B-A91B-4C6B-A760-C84CE0DAC03C}"/>
          </ac:picMkLst>
        </pc:picChg>
        <pc:picChg chg="add mod">
          <ac:chgData name="James Copeland" userId="67913450-c068-4a19-869f-60d514c99f8b" providerId="ADAL" clId="{1C0EF10F-C49B-441B-B2AE-3C5B5B1E5156}" dt="2022-01-13T00:01:55.173" v="946" actId="1076"/>
          <ac:picMkLst>
            <pc:docMk/>
            <pc:sldMk cId="1123311098" sldId="744"/>
            <ac:picMk id="9" creationId="{8841206D-420F-43FF-8899-6D26C7F5376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063E7D-002D-4A37-A436-D130A7061A01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38E5F1-A723-44F0-A9B4-2729CD5BF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4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ECA2AB-55AC-42F1-BC9B-492701176E0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C616F8-90C8-43B0-AB17-DD66E20B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1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with Dennis Pennington…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16F8-90C8-43B0-AB17-DD66E20B04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What our lab does</a:t>
            </a:r>
          </a:p>
          <a:p>
            <a:r>
              <a:rPr lang="en-US" dirty="0"/>
              <a:t> - My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616F8-90C8-43B0-AB17-DD66E20B04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7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616F8-90C8-43B0-AB17-DD66E20B04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1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YP = LI x RUE x 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04416-2CE9-44E7-B65B-07FEF61B204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96633"/>
            <a:ext cx="7772400" cy="9764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73105"/>
            <a:ext cx="7772400" cy="15767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D803B8FA-BCB0-5D4D-9E0C-8594CF5A2264}" type="datetime1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205D934E-3E61-264D-8682-F58928E18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7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716DBE-DD25-4259-8AE7-1FF5C348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9555"/>
            <a:ext cx="8229600" cy="4047796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DA6FF1-5958-4117-B2F0-A8861D02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197"/>
            <a:ext cx="8229600" cy="7363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accent2"/>
                </a:solidFill>
                <a:latin typeface="Gotham Book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z="3400" dirty="0">
                <a:solidFill>
                  <a:schemeClr val="accent2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2940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60272"/>
            <a:ext cx="8229600" cy="73635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2 columns,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752"/>
            <a:ext cx="3950704" cy="322251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3849B177-5D8B-7A43-B9D4-2D03D1F64BD4}" type="datetime1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6" y="1544752"/>
            <a:ext cx="3950704" cy="322251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10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83"/>
            <a:ext cx="8229600" cy="61586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14700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9F847968-A88B-B947-87AA-BB83F906ED2F}" type="datetime1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56319"/>
            <a:ext cx="8229600" cy="5438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1 column,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14700"/>
          </a:xfrm>
          <a:prstGeom prst="rect">
            <a:avLst/>
          </a:prstGeom>
        </p:spPr>
        <p:txBody>
          <a:bodyPr wrap="square" numCol="1" anchor="t"/>
          <a:lstStyle>
            <a:lvl1pPr marL="342892" indent="-342892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892" indent="342892" algn="l"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4B2702C-F183-E649-BBAD-4C35648D6001}" type="datetime1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Masthead">
            <a:extLst>
              <a:ext uri="{FF2B5EF4-FFF2-40B4-BE49-F238E27FC236}">
                <a16:creationId xmlns:a16="http://schemas.microsoft.com/office/drawing/2014/main" id="{911B9DB7-B6B9-344D-9E04-DAC9A67D7D04}"/>
              </a:ext>
            </a:extLst>
          </p:cNvPr>
          <p:cNvGrpSpPr/>
          <p:nvPr userDrawn="1"/>
        </p:nvGrpSpPr>
        <p:grpSpPr>
          <a:xfrm>
            <a:off x="0" y="0"/>
            <a:ext cx="9144000" cy="246063"/>
            <a:chOff x="0" y="0"/>
            <a:chExt cx="9144000" cy="2460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BE9E51-4C09-6143-971C-9DD2E89AD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9144000" cy="246063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Michigan State University logo">
              <a:extLst>
                <a:ext uri="{FF2B5EF4-FFF2-40B4-BE49-F238E27FC236}">
                  <a16:creationId xmlns:a16="http://schemas.microsoft.com/office/drawing/2014/main" id="{98BD41DC-C861-EA40-A7D0-5F4B59AF91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742443" y="26957"/>
              <a:ext cx="2282231" cy="192657"/>
            </a:xfrm>
            <a:prstGeom prst="rect">
              <a:avLst/>
            </a:prstGeom>
          </p:spPr>
        </p:pic>
        <p:sp>
          <p:nvSpPr>
            <p:cNvPr id="23" name="Chevron 8">
              <a:extLst>
                <a:ext uri="{FF2B5EF4-FFF2-40B4-BE49-F238E27FC236}">
                  <a16:creationId xmlns:a16="http://schemas.microsoft.com/office/drawing/2014/main" id="{9BEA3DE6-BAD5-0A42-A811-B6490EC90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26" y="0"/>
              <a:ext cx="138756" cy="246063"/>
            </a:xfrm>
            <a:custGeom>
              <a:avLst/>
              <a:gdLst>
                <a:gd name="connsiteX0" fmla="*/ 0 w 218131"/>
                <a:gd name="connsiteY0" fmla="*/ 0 h 246063"/>
                <a:gd name="connsiteX1" fmla="*/ 109066 w 218131"/>
                <a:gd name="connsiteY1" fmla="*/ 0 h 246063"/>
                <a:gd name="connsiteX2" fmla="*/ 218131 w 218131"/>
                <a:gd name="connsiteY2" fmla="*/ 123032 h 246063"/>
                <a:gd name="connsiteX3" fmla="*/ 109066 w 218131"/>
                <a:gd name="connsiteY3" fmla="*/ 246063 h 246063"/>
                <a:gd name="connsiteX4" fmla="*/ 0 w 218131"/>
                <a:gd name="connsiteY4" fmla="*/ 246063 h 246063"/>
                <a:gd name="connsiteX5" fmla="*/ 109066 w 218131"/>
                <a:gd name="connsiteY5" fmla="*/ 123032 h 246063"/>
                <a:gd name="connsiteX6" fmla="*/ 0 w 218131"/>
                <a:gd name="connsiteY6" fmla="*/ 0 h 246063"/>
                <a:gd name="connsiteX0" fmla="*/ 0 w 138756"/>
                <a:gd name="connsiteY0" fmla="*/ 0 h 246063"/>
                <a:gd name="connsiteX1" fmla="*/ 109066 w 138756"/>
                <a:gd name="connsiteY1" fmla="*/ 0 h 246063"/>
                <a:gd name="connsiteX2" fmla="*/ 138756 w 138756"/>
                <a:gd name="connsiteY2" fmla="*/ 129382 h 246063"/>
                <a:gd name="connsiteX3" fmla="*/ 1090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  <a:gd name="connsiteX0" fmla="*/ 0 w 138756"/>
                <a:gd name="connsiteY0" fmla="*/ 0 h 246063"/>
                <a:gd name="connsiteX1" fmla="*/ 109066 w 138756"/>
                <a:gd name="connsiteY1" fmla="*/ 0 h 246063"/>
                <a:gd name="connsiteX2" fmla="*/ 138756 w 138756"/>
                <a:gd name="connsiteY2" fmla="*/ 123032 h 246063"/>
                <a:gd name="connsiteX3" fmla="*/ 1090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  <a:gd name="connsiteX0" fmla="*/ 0 w 138756"/>
                <a:gd name="connsiteY0" fmla="*/ 3175 h 249238"/>
                <a:gd name="connsiteX1" fmla="*/ 26516 w 138756"/>
                <a:gd name="connsiteY1" fmla="*/ 0 h 249238"/>
                <a:gd name="connsiteX2" fmla="*/ 138756 w 138756"/>
                <a:gd name="connsiteY2" fmla="*/ 126207 h 249238"/>
                <a:gd name="connsiteX3" fmla="*/ 109066 w 138756"/>
                <a:gd name="connsiteY3" fmla="*/ 249238 h 249238"/>
                <a:gd name="connsiteX4" fmla="*/ 0 w 138756"/>
                <a:gd name="connsiteY4" fmla="*/ 249238 h 249238"/>
                <a:gd name="connsiteX5" fmla="*/ 109066 w 138756"/>
                <a:gd name="connsiteY5" fmla="*/ 126207 h 249238"/>
                <a:gd name="connsiteX6" fmla="*/ 0 w 138756"/>
                <a:gd name="connsiteY6" fmla="*/ 3175 h 249238"/>
                <a:gd name="connsiteX0" fmla="*/ 0 w 138756"/>
                <a:gd name="connsiteY0" fmla="*/ 3175 h 252413"/>
                <a:gd name="connsiteX1" fmla="*/ 26516 w 138756"/>
                <a:gd name="connsiteY1" fmla="*/ 0 h 252413"/>
                <a:gd name="connsiteX2" fmla="*/ 138756 w 138756"/>
                <a:gd name="connsiteY2" fmla="*/ 126207 h 252413"/>
                <a:gd name="connsiteX3" fmla="*/ 23341 w 138756"/>
                <a:gd name="connsiteY3" fmla="*/ 252413 h 252413"/>
                <a:gd name="connsiteX4" fmla="*/ 0 w 138756"/>
                <a:gd name="connsiteY4" fmla="*/ 249238 h 252413"/>
                <a:gd name="connsiteX5" fmla="*/ 109066 w 138756"/>
                <a:gd name="connsiteY5" fmla="*/ 126207 h 252413"/>
                <a:gd name="connsiteX6" fmla="*/ 0 w 138756"/>
                <a:gd name="connsiteY6" fmla="*/ 3175 h 252413"/>
                <a:gd name="connsiteX0" fmla="*/ 0 w 138756"/>
                <a:gd name="connsiteY0" fmla="*/ 3175 h 255588"/>
                <a:gd name="connsiteX1" fmla="*/ 26516 w 138756"/>
                <a:gd name="connsiteY1" fmla="*/ 0 h 255588"/>
                <a:gd name="connsiteX2" fmla="*/ 138756 w 138756"/>
                <a:gd name="connsiteY2" fmla="*/ 126207 h 255588"/>
                <a:gd name="connsiteX3" fmla="*/ 36041 w 138756"/>
                <a:gd name="connsiteY3" fmla="*/ 255588 h 255588"/>
                <a:gd name="connsiteX4" fmla="*/ 0 w 138756"/>
                <a:gd name="connsiteY4" fmla="*/ 249238 h 255588"/>
                <a:gd name="connsiteX5" fmla="*/ 109066 w 138756"/>
                <a:gd name="connsiteY5" fmla="*/ 126207 h 255588"/>
                <a:gd name="connsiteX6" fmla="*/ 0 w 138756"/>
                <a:gd name="connsiteY6" fmla="*/ 3175 h 255588"/>
                <a:gd name="connsiteX0" fmla="*/ 0 w 138756"/>
                <a:gd name="connsiteY0" fmla="*/ 3175 h 249238"/>
                <a:gd name="connsiteX1" fmla="*/ 26516 w 138756"/>
                <a:gd name="connsiteY1" fmla="*/ 0 h 249238"/>
                <a:gd name="connsiteX2" fmla="*/ 138756 w 138756"/>
                <a:gd name="connsiteY2" fmla="*/ 126207 h 249238"/>
                <a:gd name="connsiteX3" fmla="*/ 32866 w 138756"/>
                <a:gd name="connsiteY3" fmla="*/ 249238 h 249238"/>
                <a:gd name="connsiteX4" fmla="*/ 0 w 138756"/>
                <a:gd name="connsiteY4" fmla="*/ 249238 h 249238"/>
                <a:gd name="connsiteX5" fmla="*/ 109066 w 138756"/>
                <a:gd name="connsiteY5" fmla="*/ 126207 h 249238"/>
                <a:gd name="connsiteX6" fmla="*/ 0 w 138756"/>
                <a:gd name="connsiteY6" fmla="*/ 3175 h 249238"/>
                <a:gd name="connsiteX0" fmla="*/ 0 w 138756"/>
                <a:gd name="connsiteY0" fmla="*/ 0 h 246063"/>
                <a:gd name="connsiteX1" fmla="*/ 36041 w 138756"/>
                <a:gd name="connsiteY1" fmla="*/ 6350 h 246063"/>
                <a:gd name="connsiteX2" fmla="*/ 138756 w 138756"/>
                <a:gd name="connsiteY2" fmla="*/ 123032 h 246063"/>
                <a:gd name="connsiteX3" fmla="*/ 328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  <a:gd name="connsiteX0" fmla="*/ 0 w 138756"/>
                <a:gd name="connsiteY0" fmla="*/ 3175 h 249238"/>
                <a:gd name="connsiteX1" fmla="*/ 36041 w 138756"/>
                <a:gd name="connsiteY1" fmla="*/ 0 h 249238"/>
                <a:gd name="connsiteX2" fmla="*/ 138756 w 138756"/>
                <a:gd name="connsiteY2" fmla="*/ 126207 h 249238"/>
                <a:gd name="connsiteX3" fmla="*/ 32866 w 138756"/>
                <a:gd name="connsiteY3" fmla="*/ 249238 h 249238"/>
                <a:gd name="connsiteX4" fmla="*/ 0 w 138756"/>
                <a:gd name="connsiteY4" fmla="*/ 249238 h 249238"/>
                <a:gd name="connsiteX5" fmla="*/ 109066 w 138756"/>
                <a:gd name="connsiteY5" fmla="*/ 126207 h 249238"/>
                <a:gd name="connsiteX6" fmla="*/ 0 w 138756"/>
                <a:gd name="connsiteY6" fmla="*/ 3175 h 249238"/>
                <a:gd name="connsiteX0" fmla="*/ 0 w 138756"/>
                <a:gd name="connsiteY0" fmla="*/ 0 h 246063"/>
                <a:gd name="connsiteX1" fmla="*/ 29691 w 138756"/>
                <a:gd name="connsiteY1" fmla="*/ 0 h 246063"/>
                <a:gd name="connsiteX2" fmla="*/ 138756 w 138756"/>
                <a:gd name="connsiteY2" fmla="*/ 123032 h 246063"/>
                <a:gd name="connsiteX3" fmla="*/ 32866 w 138756"/>
                <a:gd name="connsiteY3" fmla="*/ 246063 h 246063"/>
                <a:gd name="connsiteX4" fmla="*/ 0 w 138756"/>
                <a:gd name="connsiteY4" fmla="*/ 246063 h 246063"/>
                <a:gd name="connsiteX5" fmla="*/ 109066 w 138756"/>
                <a:gd name="connsiteY5" fmla="*/ 123032 h 246063"/>
                <a:gd name="connsiteX6" fmla="*/ 0 w 138756"/>
                <a:gd name="connsiteY6" fmla="*/ 0 h 24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56" h="246063">
                  <a:moveTo>
                    <a:pt x="0" y="0"/>
                  </a:moveTo>
                  <a:lnTo>
                    <a:pt x="29691" y="0"/>
                  </a:lnTo>
                  <a:lnTo>
                    <a:pt x="138756" y="123032"/>
                  </a:lnTo>
                  <a:lnTo>
                    <a:pt x="32866" y="246063"/>
                  </a:lnTo>
                  <a:lnTo>
                    <a:pt x="0" y="246063"/>
                  </a:lnTo>
                  <a:lnTo>
                    <a:pt x="109066" y="123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000" dist="23000" dir="540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FB44CCF9-D185-2447-94DE-2F097F7C2422}" type="datetime1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3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892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783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675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566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68" indent="-25716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199" indent="-21430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28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20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12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msingh@msu.edu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canr.msu.edu/agronom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" y="350266"/>
            <a:ext cx="4967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Management Practices to Optimize Winter Barley Yield and Quality</a:t>
            </a:r>
            <a:endParaRPr lang="en-US" sz="32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01265" y="2063509"/>
            <a:ext cx="4379119" cy="232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404040"/>
                </a:solidFill>
              </a:rPr>
              <a:t>Patrick Copeland and Manni Singh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en-US" altLang="en-US" sz="2200" b="1" dirty="0">
                <a:solidFill>
                  <a:srgbClr val="0070C0"/>
                </a:solidFill>
              </a:rPr>
              <a:t>agronomy.msu.edu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404040"/>
                </a:solidFill>
              </a:rPr>
              <a:t>copel113@msu.edu (513) 280-7885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404040"/>
                </a:solidFill>
              </a:rPr>
              <a:t>msingh@msu.edu (517) 353-0226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endParaRPr lang="en-US" altLang="en-US" sz="1100" dirty="0">
              <a:solidFill>
                <a:srgbClr val="404040"/>
              </a:solidFill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altLang="en-US" sz="1300" b="1" dirty="0"/>
              <a:t>January 13, 2022. Michigan’s Great Beer State Conference &amp; Trade Show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" y="4431338"/>
            <a:ext cx="2202022" cy="409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36" y="3767094"/>
            <a:ext cx="1042599" cy="1323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771" y="4596751"/>
            <a:ext cx="2095414" cy="36197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614" y="4308788"/>
            <a:ext cx="1310359" cy="80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mage result for project greeen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9" b="98239" l="2667" r="97333">
                        <a14:foregroundMark x1="6667" y1="68310" x2="6667" y2="68310"/>
                        <a14:foregroundMark x1="19500" y1="69014" x2="19500" y2="69014"/>
                        <a14:foregroundMark x1="31167" y1="65845" x2="31167" y2="65845"/>
                        <a14:foregroundMark x1="42333" y1="59859" x2="42333" y2="59859"/>
                        <a14:foregroundMark x1="54000" y1="60211" x2="54000" y2="60211"/>
                        <a14:foregroundMark x1="5667" y1="32042" x2="5667" y2="32042"/>
                        <a14:foregroundMark x1="17333" y1="27817" x2="17333" y2="27817"/>
                        <a14:foregroundMark x1="24833" y1="23592" x2="24833" y2="23592"/>
                        <a14:foregroundMark x1="35167" y1="28873" x2="35167" y2="28873"/>
                        <a14:foregroundMark x1="35000" y1="14437" x2="35000" y2="14437"/>
                        <a14:foregroundMark x1="39000" y1="30634" x2="39000" y2="30634"/>
                        <a14:foregroundMark x1="48833" y1="31338" x2="48833" y2="31338"/>
                        <a14:foregroundMark x1="59500" y1="22183" x2="59500" y2="22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35" y="4366694"/>
            <a:ext cx="1285050" cy="65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33" y="774038"/>
            <a:ext cx="3935714" cy="29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17DBE72-2FF7-47CC-AECE-658919B25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9555"/>
            <a:ext cx="8229600" cy="40477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Barley more responsive to seeding rate than wheat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Optimal seeding rate ~1.6–2 million seeds acre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944D3-4031-42BE-A549-94F2A7CD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Yield by Seeding rate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4240F-E002-45AD-8791-E9EF0CB1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44" y="2376901"/>
            <a:ext cx="4022336" cy="2513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A7740-FAC1-4A9A-A819-308D84B7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1" y="2376901"/>
            <a:ext cx="4012546" cy="25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outdoor, plant, palm&#10;&#10;Description automatically generated">
            <a:extLst>
              <a:ext uri="{FF2B5EF4-FFF2-40B4-BE49-F238E27FC236}">
                <a16:creationId xmlns:a16="http://schemas.microsoft.com/office/drawing/2014/main" id="{486B428E-A19A-4E1A-980A-C336B18FC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84"/>
          <a:stretch/>
        </p:blipFill>
        <p:spPr>
          <a:xfrm>
            <a:off x="4976462" y="876200"/>
            <a:ext cx="3710337" cy="27498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A09171-BE6E-4B91-9532-2A8B91D6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Tillering</a:t>
            </a:r>
          </a:p>
        </p:txBody>
      </p:sp>
      <p:pic>
        <p:nvPicPr>
          <p:cNvPr id="7" name="Picture 6" descr="A picture containing outdoor, sandy, vegetable&#10;&#10;Description automatically generated">
            <a:extLst>
              <a:ext uri="{FF2B5EF4-FFF2-40B4-BE49-F238E27FC236}">
                <a16:creationId xmlns:a16="http://schemas.microsoft.com/office/drawing/2014/main" id="{9E475C3F-68B6-4BAF-A03A-A43B5BAA7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02"/>
          <a:stretch/>
        </p:blipFill>
        <p:spPr>
          <a:xfrm>
            <a:off x="457200" y="876200"/>
            <a:ext cx="3710336" cy="274982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8A93460-055A-419F-9B0E-60C1B8F36909}"/>
              </a:ext>
            </a:extLst>
          </p:cNvPr>
          <p:cNvSpPr txBox="1">
            <a:spLocks/>
          </p:cNvSpPr>
          <p:nvPr/>
        </p:nvSpPr>
        <p:spPr>
          <a:xfrm>
            <a:off x="457200" y="3648691"/>
            <a:ext cx="8229600" cy="1297975"/>
          </a:xfrm>
          <a:prstGeom prst="rect">
            <a:avLst/>
          </a:prstGeom>
        </p:spPr>
        <p:txBody>
          <a:bodyPr/>
          <a:lstStyle>
            <a:lvl1pPr marL="257168" indent="-25716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Gotham Book"/>
                <a:ea typeface="ＭＳ Ｐゴシック" charset="-128"/>
                <a:cs typeface="ＭＳ Ｐゴシック" charset="-128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2pPr>
            <a:lvl3pPr marL="857228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More tillering in barley and lower populations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Does not necessarily equal higher yield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More prostrate growth habit with lower populations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Variability in tiller development: can lead to quality issues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030CA-BD1A-48D3-8FAD-EB399EEFAE74}"/>
              </a:ext>
            </a:extLst>
          </p:cNvPr>
          <p:cNvSpPr txBox="1"/>
          <p:nvPr/>
        </p:nvSpPr>
        <p:spPr>
          <a:xfrm>
            <a:off x="7938551" y="3287466"/>
            <a:ext cx="748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Barley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7F3FD-45A1-4B46-A89F-BFC6C2CEF503}"/>
              </a:ext>
            </a:extLst>
          </p:cNvPr>
          <p:cNvSpPr txBox="1"/>
          <p:nvPr/>
        </p:nvSpPr>
        <p:spPr>
          <a:xfrm>
            <a:off x="3419288" y="3287466"/>
            <a:ext cx="748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Wheat</a:t>
            </a:r>
          </a:p>
        </p:txBody>
      </p:sp>
    </p:spTree>
    <p:extLst>
      <p:ext uri="{BB962C8B-B14F-4D97-AF65-F5344CB8AC3E}">
        <p14:creationId xmlns:p14="http://schemas.microsoft.com/office/powerpoint/2010/main" val="9759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4AAD20E-83B7-4C47-A19F-B8CCB2355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89013"/>
            <a:ext cx="5397500" cy="4048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7F387B-4B24-4C90-B3E6-6260068C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Maturity Date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C348F39-CE35-4892-AD69-34BAB373464C}"/>
              </a:ext>
            </a:extLst>
          </p:cNvPr>
          <p:cNvSpPr txBox="1">
            <a:spLocks/>
          </p:cNvSpPr>
          <p:nvPr/>
        </p:nvSpPr>
        <p:spPr>
          <a:xfrm>
            <a:off x="5854700" y="989555"/>
            <a:ext cx="2832100" cy="4047796"/>
          </a:xfrm>
          <a:prstGeom prst="rect">
            <a:avLst/>
          </a:prstGeom>
        </p:spPr>
        <p:txBody>
          <a:bodyPr/>
          <a:lstStyle>
            <a:lvl1pPr marL="257168" indent="-25716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Gotham Book"/>
                <a:ea typeface="ＭＳ Ｐゴシック" charset="-128"/>
                <a:cs typeface="ＭＳ Ｐゴシック" charset="-128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2pPr>
            <a:lvl3pPr marL="857228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Earlier maturity for barley than for wheat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Maturity heavily influenced by planting date and seeding rate</a:t>
            </a:r>
          </a:p>
        </p:txBody>
      </p:sp>
    </p:spTree>
    <p:extLst>
      <p:ext uri="{BB962C8B-B14F-4D97-AF65-F5344CB8AC3E}">
        <p14:creationId xmlns:p14="http://schemas.microsoft.com/office/powerpoint/2010/main" val="246219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FA81-D1D1-2048-ACF0-56C9FA67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253197"/>
            <a:ext cx="8229600" cy="7363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2"/>
                </a:solidFill>
              </a:rPr>
              <a:t>Winter Malting Barley- 2020 Trial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43830" y="980080"/>
          <a:ext cx="5947157" cy="3045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1417">
                  <a:extLst>
                    <a:ext uri="{9D8B030D-6E8A-4147-A177-3AD203B41FA5}">
                      <a16:colId xmlns:a16="http://schemas.microsoft.com/office/drawing/2014/main" val="3105636750"/>
                    </a:ext>
                  </a:extLst>
                </a:gridCol>
                <a:gridCol w="1080770">
                  <a:extLst>
                    <a:ext uri="{9D8B030D-6E8A-4147-A177-3AD203B41FA5}">
                      <a16:colId xmlns:a16="http://schemas.microsoft.com/office/drawing/2014/main" val="3652297587"/>
                    </a:ext>
                  </a:extLst>
                </a:gridCol>
                <a:gridCol w="1098541">
                  <a:extLst>
                    <a:ext uri="{9D8B030D-6E8A-4147-A177-3AD203B41FA5}">
                      <a16:colId xmlns:a16="http://schemas.microsoft.com/office/drawing/2014/main" val="2715505498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1211208913"/>
                    </a:ext>
                  </a:extLst>
                </a:gridCol>
                <a:gridCol w="1382573">
                  <a:extLst>
                    <a:ext uri="{9D8B030D-6E8A-4147-A177-3AD203B41FA5}">
                      <a16:colId xmlns:a16="http://schemas.microsoft.com/office/drawing/2014/main" val="1485192972"/>
                    </a:ext>
                  </a:extLst>
                </a:gridCol>
              </a:tblGrid>
              <a:tr h="676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Plant date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Protein (%)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Plump kernels (%)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Thin kernels (%)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600" u="none" strike="noStrike" dirty="0">
                          <a:effectLst/>
                        </a:rPr>
                        <a:t>Germination (4ml 72 hr GE)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1203976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Criteria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≤12%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&gt;90%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&lt;3%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&gt;98%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9254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19-Sep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10.3 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84.4 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2.2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99.2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64587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7-Oct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12.6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96.1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0.2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 98.4 AB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9276237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18-Oct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14.7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95.7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0.4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93.2 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0855025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29-Oct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16.4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90.8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1.7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 95.5 BC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5744855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15-Nov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15.6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92.4 AB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1.4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 95.9 BC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7023384"/>
                  </a:ext>
                </a:extLst>
              </a:tr>
              <a:tr h="33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 value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&lt;0.001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&lt;0.001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&lt;0.001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&lt;0.001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77594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8368" y="4399677"/>
            <a:ext cx="788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RVA (for PHS): &lt;120 only for PD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 (vomitoxin) &lt;0.15 ppm for all samples (low head scab year)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2401" y="4025363"/>
            <a:ext cx="4506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3 higher seed rates (1.6, 2.0, 2.4 m seeds/ac)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8026" y="2681932"/>
            <a:ext cx="819302" cy="990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>
            <a:off x="6384951" y="2689957"/>
            <a:ext cx="864412" cy="990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3977031" y="1997680"/>
            <a:ext cx="864412" cy="32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88010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83" y="252035"/>
            <a:ext cx="6316980" cy="6596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Take Home Messages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0196" y="853304"/>
            <a:ext cx="8704422" cy="4165367"/>
          </a:xfrm>
        </p:spPr>
        <p:txBody>
          <a:bodyPr lIns="68580" tIns="34290" rIns="68580" bIns="34290" anchor="t"/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/>
              </a:rPr>
              <a:t>Early planting more important in winter barley than in wheat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/>
              </a:rPr>
              <a:t>Barley more responsive to planting date and seeding rate than wheat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/>
              </a:rPr>
              <a:t>Responsiveness to planting date and seeding rate is weather-dependent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/>
              </a:rPr>
              <a:t>Data from our study has not shown an effect of planting date on optimal seeding rate for yield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/>
              </a:rPr>
              <a:t>Conditions for higher yield may not result in best quality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/>
              </a:rPr>
              <a:t>Third year of trials in progress with additional data collection to better understand interaction between planting date, seeding rate, and weather</a:t>
            </a:r>
          </a:p>
        </p:txBody>
      </p:sp>
    </p:spTree>
    <p:extLst>
      <p:ext uri="{BB962C8B-B14F-4D97-AF65-F5344CB8AC3E}">
        <p14:creationId xmlns:p14="http://schemas.microsoft.com/office/powerpoint/2010/main" val="41858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215036" y="2571750"/>
            <a:ext cx="2743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950" dirty="0">
                <a:solidFill>
                  <a:srgbClr val="00B050"/>
                </a:solidFill>
              </a:rPr>
              <a:t>Thanks!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36" y="4604084"/>
            <a:ext cx="2144285" cy="38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670" y="4615254"/>
            <a:ext cx="2095414" cy="3619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C807D9-69DD-4394-870B-AB7AB6B1AAA2}"/>
              </a:ext>
            </a:extLst>
          </p:cNvPr>
          <p:cNvSpPr txBox="1">
            <a:spLocks/>
          </p:cNvSpPr>
          <p:nvPr/>
        </p:nvSpPr>
        <p:spPr>
          <a:xfrm>
            <a:off x="215036" y="387520"/>
            <a:ext cx="3814191" cy="2091184"/>
          </a:xfrm>
          <a:prstGeom prst="rect">
            <a:avLst/>
          </a:prstGeom>
        </p:spPr>
        <p:txBody>
          <a:bodyPr numCol="2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649224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85000"/>
              <a:buFont typeface="Wingdings" charset="2"/>
              <a:buChar char="§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ea typeface="ＭＳ Ｐゴシック" charset="-128"/>
                <a:cs typeface="Gotham Book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ea typeface="ＭＳ Ｐゴシック" charset="-128"/>
                <a:cs typeface="Gotham Book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Gotham Book"/>
                <a:ea typeface="ＭＳ Ｐゴシック" charset="-128"/>
                <a:cs typeface="Gotham Book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0" i="0" kern="1200">
                <a:solidFill>
                  <a:schemeClr val="tx1"/>
                </a:solidFill>
                <a:latin typeface="Gotham Book"/>
                <a:ea typeface="ＭＳ Ｐゴシック" charset="-128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0260" indent="-170260"/>
            <a:r>
              <a:rPr lang="en-US" sz="1350" b="1" dirty="0">
                <a:solidFill>
                  <a:schemeClr val="tx1"/>
                </a:solidFill>
              </a:rPr>
              <a:t>Dennis Pennington</a:t>
            </a:r>
          </a:p>
          <a:p>
            <a:pPr marL="170260" indent="-170260"/>
            <a:r>
              <a:rPr lang="en-US" sz="1350" b="1" dirty="0">
                <a:solidFill>
                  <a:schemeClr val="tx1"/>
                </a:solidFill>
              </a:rPr>
              <a:t>Kalvin Canfield</a:t>
            </a:r>
          </a:p>
          <a:p>
            <a:pPr marL="170260" indent="-170260"/>
            <a:r>
              <a:rPr lang="en-US" sz="1350" b="1" dirty="0">
                <a:solidFill>
                  <a:schemeClr val="tx1"/>
                </a:solidFill>
              </a:rPr>
              <a:t>Tom Siler</a:t>
            </a:r>
          </a:p>
          <a:p>
            <a:pPr marL="170260" indent="-170260"/>
            <a:r>
              <a:rPr lang="en-US" sz="1350" b="1" dirty="0">
                <a:solidFill>
                  <a:schemeClr val="tx1"/>
                </a:solidFill>
              </a:rPr>
              <a:t>Micalah Blohm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Sam Martin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Harkirat Kaur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Lillian </a:t>
            </a:r>
            <a:r>
              <a:rPr lang="en-US" sz="1350" dirty="0" err="1">
                <a:solidFill>
                  <a:schemeClr val="tx1"/>
                </a:solidFill>
              </a:rPr>
              <a:t>Wierenga</a:t>
            </a:r>
            <a:endParaRPr lang="en-US" sz="1350" dirty="0">
              <a:solidFill>
                <a:schemeClr val="tx1"/>
              </a:solidFill>
            </a:endParaRP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Eric Olson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Kelly Ish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Madeline Yaek</a:t>
            </a:r>
            <a:endParaRPr lang="en-US" sz="1350" dirty="0"/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Cole Mallory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Braden Heimbaugh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Lucas Para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Brook Wilke</a:t>
            </a:r>
          </a:p>
          <a:p>
            <a:pPr marL="170260" indent="-170260"/>
            <a:r>
              <a:rPr lang="en-US" sz="1350" dirty="0">
                <a:solidFill>
                  <a:schemeClr val="tx1"/>
                </a:solidFill>
              </a:rPr>
              <a:t>Chris Kapp</a:t>
            </a:r>
          </a:p>
          <a:p>
            <a:endParaRPr lang="en-US" sz="135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129" y="3771636"/>
            <a:ext cx="1558750" cy="96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Image result for project gree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9" b="98239" l="2667" r="97333">
                        <a14:foregroundMark x1="6667" y1="68310" x2="6667" y2="68310"/>
                        <a14:foregroundMark x1="19500" y1="69014" x2="19500" y2="69014"/>
                        <a14:foregroundMark x1="31167" y1="65845" x2="31167" y2="65845"/>
                        <a14:foregroundMark x1="42333" y1="59859" x2="42333" y2="59859"/>
                        <a14:foregroundMark x1="54000" y1="60211" x2="54000" y2="60211"/>
                        <a14:foregroundMark x1="5667" y1="32042" x2="5667" y2="32042"/>
                        <a14:foregroundMark x1="17333" y1="27817" x2="17333" y2="27817"/>
                        <a14:foregroundMark x1="24833" y1="23592" x2="24833" y2="23592"/>
                        <a14:foregroundMark x1="35167" y1="28873" x2="35167" y2="28873"/>
                        <a14:foregroundMark x1="35000" y1="14437" x2="35000" y2="14437"/>
                        <a14:foregroundMark x1="39000" y1="30634" x2="39000" y2="30634"/>
                        <a14:foregroundMark x1="48833" y1="31338" x2="48833" y2="31338"/>
                        <a14:foregroundMark x1="59500" y1="22183" x2="59500" y2="22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2" y="3877309"/>
            <a:ext cx="1451294" cy="73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44" y="2664797"/>
            <a:ext cx="1451294" cy="18421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797C3F-BDA2-478E-B745-1C6ECD626A59}"/>
              </a:ext>
            </a:extLst>
          </p:cNvPr>
          <p:cNvSpPr/>
          <p:nvPr/>
        </p:nvSpPr>
        <p:spPr>
          <a:xfrm>
            <a:off x="4461148" y="891249"/>
            <a:ext cx="2146130" cy="115108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2200" b="1" dirty="0">
                <a:solidFill>
                  <a:srgbClr val="404040"/>
                </a:solidFill>
                <a:latin typeface="Calibri"/>
              </a:rPr>
              <a:t>Patrick Copeland</a:t>
            </a:r>
            <a:endParaRPr lang="en-US" altLang="en-US" sz="2200" b="1" dirty="0">
              <a:solidFill>
                <a:srgbClr val="404040"/>
              </a:solidFill>
              <a:latin typeface="Calibri"/>
              <a:hlinkClick r:id="rId8"/>
            </a:endParaRPr>
          </a:p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1900" dirty="0">
                <a:solidFill>
                  <a:srgbClr val="404040"/>
                </a:solidFill>
                <a:latin typeface="Calibri"/>
                <a:hlinkClick r:id="rId8"/>
              </a:rPr>
              <a:t>copel113@msu.edu</a:t>
            </a:r>
            <a:endParaRPr lang="en-US" altLang="en-US" sz="1900" dirty="0">
              <a:solidFill>
                <a:srgbClr val="404040"/>
              </a:solidFill>
              <a:latin typeface="Calibri"/>
            </a:endParaRPr>
          </a:p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2000" dirty="0">
                <a:solidFill>
                  <a:srgbClr val="404040"/>
                </a:solidFill>
                <a:latin typeface="Calibri"/>
              </a:rPr>
              <a:t>(513) 280-7885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AA23FB-55C9-407D-A619-94E82B4B4DF6}"/>
              </a:ext>
            </a:extLst>
          </p:cNvPr>
          <p:cNvSpPr/>
          <p:nvPr/>
        </p:nvSpPr>
        <p:spPr>
          <a:xfrm>
            <a:off x="4461148" y="1887576"/>
            <a:ext cx="4302462" cy="70788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4000" dirty="0">
                <a:solidFill>
                  <a:srgbClr val="404040"/>
                </a:solidFill>
                <a:latin typeface="Calibri"/>
                <a:hlinkClick r:id="rId9"/>
              </a:rPr>
              <a:t>agronomy.msu.edu</a:t>
            </a:r>
            <a:endParaRPr lang="en-US" altLang="en-US" sz="4000" dirty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154AC1-AC41-486A-AE8C-2AA39E8DA434}"/>
              </a:ext>
            </a:extLst>
          </p:cNvPr>
          <p:cNvSpPr/>
          <p:nvPr/>
        </p:nvSpPr>
        <p:spPr>
          <a:xfrm>
            <a:off x="6617479" y="891249"/>
            <a:ext cx="2146130" cy="116955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2200" b="1" dirty="0">
                <a:solidFill>
                  <a:srgbClr val="404040"/>
                </a:solidFill>
                <a:latin typeface="Calibri"/>
              </a:rPr>
              <a:t>Manni Singh</a:t>
            </a:r>
            <a:endParaRPr lang="en-US" altLang="en-US" sz="2200" b="1" dirty="0">
              <a:solidFill>
                <a:srgbClr val="404040"/>
              </a:solidFill>
              <a:latin typeface="Calibri"/>
              <a:hlinkClick r:id="rId8"/>
            </a:endParaRPr>
          </a:p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1900" dirty="0">
                <a:solidFill>
                  <a:srgbClr val="404040"/>
                </a:solidFill>
                <a:latin typeface="Calibri"/>
                <a:hlinkClick r:id="rId8"/>
              </a:rPr>
              <a:t>msingh@msu.edu</a:t>
            </a:r>
            <a:endParaRPr lang="en-US" altLang="en-US" sz="1900" dirty="0">
              <a:solidFill>
                <a:srgbClr val="404040"/>
              </a:solidFill>
              <a:latin typeface="Calibri"/>
            </a:endParaRPr>
          </a:p>
          <a:p>
            <a:pPr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en-US" altLang="en-US" sz="2000" dirty="0">
                <a:solidFill>
                  <a:srgbClr val="404040"/>
                </a:solidFill>
                <a:latin typeface="Calibri"/>
              </a:rPr>
              <a:t>(517) 353-0226 </a:t>
            </a:r>
          </a:p>
        </p:txBody>
      </p:sp>
    </p:spTree>
    <p:extLst>
      <p:ext uri="{BB962C8B-B14F-4D97-AF65-F5344CB8AC3E}">
        <p14:creationId xmlns:p14="http://schemas.microsoft.com/office/powerpoint/2010/main" val="28125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FA81-D1D1-2048-ACF0-56C9FA67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5" y="198252"/>
            <a:ext cx="8229600" cy="7363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2"/>
                </a:solidFill>
              </a:rPr>
              <a:t>MSU Agronomy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1" y="1440404"/>
            <a:ext cx="2412818" cy="1809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07" y="1447122"/>
            <a:ext cx="2418047" cy="1813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7" y="3329966"/>
            <a:ext cx="2418047" cy="1813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38" y="3333886"/>
            <a:ext cx="2412818" cy="18096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207" y="1437626"/>
            <a:ext cx="241281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bg1"/>
                </a:solidFill>
              </a:rPr>
              <a:t>Corn Grain &amp; Silage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0919" y="1458584"/>
            <a:ext cx="241281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bg1"/>
                </a:solidFill>
              </a:rPr>
              <a:t>Soybean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19" y="3336279"/>
            <a:ext cx="241281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bg1"/>
                </a:solidFill>
              </a:rPr>
              <a:t>Winter Wheat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590" y="3291933"/>
            <a:ext cx="241281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bg1"/>
                </a:solidFill>
              </a:rPr>
              <a:t>Winter Barley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3619" y="751267"/>
            <a:ext cx="8990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Identify </a:t>
            </a:r>
            <a:r>
              <a:rPr lang="en-US" sz="2000" u="sng" dirty="0"/>
              <a:t>current</a:t>
            </a:r>
            <a:r>
              <a:rPr lang="en-US" sz="2000" dirty="0"/>
              <a:t> and </a:t>
            </a:r>
            <a:r>
              <a:rPr lang="en-US" sz="2000" u="sng" dirty="0"/>
              <a:t>emerging issues </a:t>
            </a:r>
            <a:r>
              <a:rPr lang="en-US" sz="2000" dirty="0"/>
              <a:t>in cropping systems of Michigan with an overall goal to improve the productivity, profitability, and resiliency of these systems</a:t>
            </a:r>
          </a:p>
        </p:txBody>
      </p:sp>
    </p:spTree>
    <p:extLst>
      <p:ext uri="{BB962C8B-B14F-4D97-AF65-F5344CB8AC3E}">
        <p14:creationId xmlns:p14="http://schemas.microsoft.com/office/powerpoint/2010/main" val="417138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5106" y="1891674"/>
            <a:ext cx="2475519" cy="18566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60851" y="4151455"/>
            <a:ext cx="15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Winter Wheat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01CE3-40B9-43C6-B4A3-938C47CD7F19}"/>
              </a:ext>
            </a:extLst>
          </p:cNvPr>
          <p:cNvGrpSpPr/>
          <p:nvPr/>
        </p:nvGrpSpPr>
        <p:grpSpPr>
          <a:xfrm>
            <a:off x="5091378" y="1582233"/>
            <a:ext cx="1849290" cy="2938554"/>
            <a:chOff x="5091378" y="1582233"/>
            <a:chExt cx="1849290" cy="29385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2DA095-88D1-4550-A619-29E742834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83162" y="1890449"/>
              <a:ext cx="2465721" cy="18492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DDB458-78C2-4AA5-8446-4E6E6D77F90A}"/>
                </a:ext>
              </a:extLst>
            </p:cNvPr>
            <p:cNvSpPr txBox="1"/>
            <p:nvPr/>
          </p:nvSpPr>
          <p:spPr>
            <a:xfrm>
              <a:off x="5270085" y="4151455"/>
              <a:ext cx="1587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Winter Barley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64FA81-D1D1-2048-ACF0-56C9FA67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6" y="236199"/>
            <a:ext cx="8917571" cy="7363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Integrated Crop Management: Yield vs Quality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D0C7D4-F46F-4FB8-8B6A-475F9B02CBDD}"/>
              </a:ext>
            </a:extLst>
          </p:cNvPr>
          <p:cNvSpPr txBox="1">
            <a:spLocks/>
          </p:cNvSpPr>
          <p:nvPr/>
        </p:nvSpPr>
        <p:spPr>
          <a:xfrm>
            <a:off x="261655" y="1139752"/>
            <a:ext cx="3924604" cy="3640967"/>
          </a:xfrm>
          <a:prstGeom prst="rect">
            <a:avLst/>
          </a:prstGeom>
        </p:spPr>
        <p:txBody>
          <a:bodyPr/>
          <a:lstStyle>
            <a:lvl1pPr marL="257168" indent="-25716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Gotham Book"/>
                <a:ea typeface="ＭＳ Ｐゴシック" charset="-128"/>
                <a:cs typeface="ＭＳ Ｐゴシック" charset="-128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2pPr>
            <a:lvl3pPr marL="857228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/>
              <a:t>Crop rotation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Variety Selection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Planting Date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Plant Population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Row Spacing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Fertility management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Pest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Harvest timing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05099" y="2048255"/>
            <a:ext cx="2878530" cy="83740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852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5A69285B-95C4-4763-8A18-C146D054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1111" y="2468029"/>
            <a:ext cx="5047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PD1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9052" y="2825152"/>
            <a:ext cx="5047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PD3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1351" y="3148317"/>
            <a:ext cx="5047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PD2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3393" y="2501987"/>
            <a:ext cx="5047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PD5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2675" y="2950593"/>
            <a:ext cx="5047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PD4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2124"/>
            <a:ext cx="228485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Plant dates (PD):</a:t>
            </a:r>
          </a:p>
          <a:p>
            <a:endParaRPr lang="en-US" sz="300" dirty="0"/>
          </a:p>
          <a:p>
            <a:r>
              <a:rPr lang="en-US" sz="1500" b="1" dirty="0"/>
              <a:t>2019–20 growing season:</a:t>
            </a:r>
          </a:p>
          <a:p>
            <a:r>
              <a:rPr lang="en-US" sz="1500" dirty="0"/>
              <a:t>PD1: Sept 19</a:t>
            </a:r>
          </a:p>
          <a:p>
            <a:r>
              <a:rPr lang="en-US" sz="1500" dirty="0"/>
              <a:t>PD2: Oct 7</a:t>
            </a:r>
          </a:p>
          <a:p>
            <a:r>
              <a:rPr lang="en-US" sz="1500" dirty="0"/>
              <a:t>PD3: Oct 18</a:t>
            </a:r>
          </a:p>
          <a:p>
            <a:r>
              <a:rPr lang="en-US" sz="1500" dirty="0"/>
              <a:t>PD4: Oct 29</a:t>
            </a:r>
          </a:p>
          <a:p>
            <a:r>
              <a:rPr lang="en-US" sz="1500" dirty="0"/>
              <a:t>PD5: Nov 15</a:t>
            </a:r>
          </a:p>
          <a:p>
            <a:endParaRPr lang="en-US" sz="300" dirty="0"/>
          </a:p>
          <a:p>
            <a:r>
              <a:rPr lang="en-US" sz="1500" b="1" dirty="0"/>
              <a:t>2020–21 growing season:</a:t>
            </a:r>
          </a:p>
          <a:p>
            <a:r>
              <a:rPr lang="en-US" sz="1500" dirty="0"/>
              <a:t>PD1: Sept 17</a:t>
            </a:r>
          </a:p>
          <a:p>
            <a:r>
              <a:rPr lang="en-US" sz="1500" dirty="0"/>
              <a:t>PD2: Sept. 29</a:t>
            </a:r>
          </a:p>
          <a:p>
            <a:r>
              <a:rPr lang="en-US" sz="1500" dirty="0"/>
              <a:t>PD3: Oct 14</a:t>
            </a:r>
          </a:p>
          <a:p>
            <a:r>
              <a:rPr lang="en-US" sz="1500" dirty="0"/>
              <a:t>PD4: Oct 29</a:t>
            </a:r>
          </a:p>
          <a:p>
            <a:r>
              <a:rPr lang="en-US" sz="1500" dirty="0"/>
              <a:t>PD5: Nov 12</a:t>
            </a:r>
          </a:p>
          <a:p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1143" y="3620005"/>
            <a:ext cx="185394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Seed rates (SR):</a:t>
            </a:r>
          </a:p>
          <a:p>
            <a:r>
              <a:rPr lang="en-US" sz="1500" dirty="0"/>
              <a:t>SR1: 0.8 m/ac</a:t>
            </a:r>
          </a:p>
          <a:p>
            <a:r>
              <a:rPr lang="en-US" sz="1500" dirty="0"/>
              <a:t>SR2: 1.2 m/ac</a:t>
            </a:r>
          </a:p>
          <a:p>
            <a:r>
              <a:rPr lang="en-US" sz="1500" dirty="0"/>
              <a:t>SR3: 1.6 m/ac</a:t>
            </a:r>
          </a:p>
          <a:p>
            <a:r>
              <a:rPr lang="en-US" sz="1500" dirty="0"/>
              <a:t>SR4: 2.0 m/ac</a:t>
            </a:r>
          </a:p>
          <a:p>
            <a:r>
              <a:rPr lang="en-US" sz="1500" dirty="0"/>
              <a:t>SR5: 2.4 m/ac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BC2A5-8D16-4AB0-927E-AFA97A827D26}"/>
              </a:ext>
            </a:extLst>
          </p:cNvPr>
          <p:cNvSpPr txBox="1"/>
          <p:nvPr/>
        </p:nvSpPr>
        <p:spPr>
          <a:xfrm>
            <a:off x="4485290" y="0"/>
            <a:ext cx="4657568" cy="2031325"/>
          </a:xfrm>
          <a:prstGeom prst="rect">
            <a:avLst/>
          </a:prstGeom>
          <a:solidFill>
            <a:srgbClr val="EEECE1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Mason,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Variety: Teepee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N Application</a:t>
            </a:r>
          </a:p>
          <a:p>
            <a:pPr marL="574675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2019–20 Growing Season:  30 </a:t>
            </a:r>
            <a:r>
              <a:rPr lang="en-US" sz="1800" b="1" dirty="0" err="1"/>
              <a:t>lbs</a:t>
            </a:r>
            <a:r>
              <a:rPr lang="en-US" sz="1800" b="1" dirty="0"/>
              <a:t> fall</a:t>
            </a:r>
            <a:br>
              <a:rPr lang="en-US" sz="1800" b="1" dirty="0"/>
            </a:br>
            <a:r>
              <a:rPr lang="en-US" sz="1800" b="1" dirty="0"/>
              <a:t>				        75 </a:t>
            </a:r>
            <a:r>
              <a:rPr lang="en-US" sz="1800" b="1" dirty="0" err="1"/>
              <a:t>lbs</a:t>
            </a:r>
            <a:r>
              <a:rPr lang="en-US" sz="1800" b="1" dirty="0"/>
              <a:t> spring</a:t>
            </a:r>
          </a:p>
          <a:p>
            <a:pPr marL="574675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2020–21 Growing Season:  36 </a:t>
            </a:r>
            <a:r>
              <a:rPr lang="en-US" sz="1800" b="1" dirty="0" err="1"/>
              <a:t>lbs</a:t>
            </a:r>
            <a:r>
              <a:rPr lang="en-US" sz="1800" b="1" dirty="0"/>
              <a:t> fall</a:t>
            </a:r>
            <a:br>
              <a:rPr lang="en-US" sz="1800" b="1" dirty="0"/>
            </a:br>
            <a:r>
              <a:rPr lang="en-US" sz="1800" b="1" dirty="0"/>
              <a:t>				         65 </a:t>
            </a:r>
            <a:r>
              <a:rPr lang="en-US" sz="1800" b="1" dirty="0" err="1"/>
              <a:t>lbs</a:t>
            </a:r>
            <a:r>
              <a:rPr lang="en-US" sz="1800" b="1" dirty="0"/>
              <a:t> spring</a:t>
            </a:r>
          </a:p>
        </p:txBody>
      </p:sp>
    </p:spTree>
    <p:extLst>
      <p:ext uri="{BB962C8B-B14F-4D97-AF65-F5344CB8AC3E}">
        <p14:creationId xmlns:p14="http://schemas.microsoft.com/office/powerpoint/2010/main" val="24108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266141"/>
            <a:ext cx="6172200" cy="857250"/>
          </a:xfrm>
        </p:spPr>
        <p:txBody>
          <a:bodyPr/>
          <a:lstStyle/>
          <a:p>
            <a:r>
              <a:rPr lang="en-US" dirty="0"/>
              <a:t>Hessian Fly Free Dates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3126" y="3771900"/>
            <a:ext cx="16002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Source: Pioneer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4563525-CFE5-45CD-81EC-313F9A3FF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772" y="989013"/>
            <a:ext cx="6998453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5E30A0-3AFE-4758-8E7A-2DE00177F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Yield declined with later planting, but eventually levelled out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Yield response was more significant in barley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944D3-4031-42BE-A549-94F2A7CD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Yield by Planting Date 2019–2020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DC8412-12DE-4F9A-B2F8-A9FF09A5A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657"/>
            <a:ext cx="4343400" cy="2718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3A346D-EA0F-49BD-A025-F2356205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8" y="2424656"/>
            <a:ext cx="4343401" cy="27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5E30A0-3AFE-4758-8E7A-2DE00177F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Yield declined with later planting, and response became greater with later planting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Response was again greater in barley than in wheat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944D3-4031-42BE-A549-94F2A7CD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Yield by Planting Date 2020–2021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F27470-7DF5-4C09-84F6-B6C298DD2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429478"/>
            <a:ext cx="4343400" cy="2714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4B0DD-F8A0-4662-92A5-686D2B66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9478"/>
            <a:ext cx="4343400" cy="27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1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944D3-4031-42BE-A549-94F2A7CD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Yield Decline From Late Planting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23ECE1-DC1E-48AC-B4A9-C0228AD1D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55062"/>
              </p:ext>
            </p:extLst>
          </p:nvPr>
        </p:nvGraphicFramePr>
        <p:xfrm>
          <a:off x="246888" y="989555"/>
          <a:ext cx="4209396" cy="3726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0728">
                  <a:extLst>
                    <a:ext uri="{9D8B030D-6E8A-4147-A177-3AD203B41FA5}">
                      <a16:colId xmlns:a16="http://schemas.microsoft.com/office/drawing/2014/main" val="4117687035"/>
                    </a:ext>
                  </a:extLst>
                </a:gridCol>
                <a:gridCol w="1272314">
                  <a:extLst>
                    <a:ext uri="{9D8B030D-6E8A-4147-A177-3AD203B41FA5}">
                      <a16:colId xmlns:a16="http://schemas.microsoft.com/office/drawing/2014/main" val="3450526949"/>
                    </a:ext>
                  </a:extLst>
                </a:gridCol>
                <a:gridCol w="1196354">
                  <a:extLst>
                    <a:ext uri="{9D8B030D-6E8A-4147-A177-3AD203B41FA5}">
                      <a16:colId xmlns:a16="http://schemas.microsoft.com/office/drawing/2014/main" val="3260901033"/>
                    </a:ext>
                  </a:extLst>
                </a:gridCol>
              </a:tblGrid>
              <a:tr h="2667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2019 - 2020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354417"/>
                  </a:ext>
                </a:extLst>
              </a:tr>
              <a:tr h="5334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Plant date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% decline</a:t>
                      </a:r>
                    </a:p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(from 19-Sep)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197442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Wheat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Barley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9609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19-Sep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46758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7-Oct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117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18-Oct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50769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29-Oct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29166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15-Nov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39344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p-value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&lt;0.0001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533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E62400-979E-4762-A911-2FC2DD4EE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596479"/>
              </p:ext>
            </p:extLst>
          </p:nvPr>
        </p:nvGraphicFramePr>
        <p:xfrm>
          <a:off x="4687718" y="989555"/>
          <a:ext cx="4209396" cy="3726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0728">
                  <a:extLst>
                    <a:ext uri="{9D8B030D-6E8A-4147-A177-3AD203B41FA5}">
                      <a16:colId xmlns:a16="http://schemas.microsoft.com/office/drawing/2014/main" val="4117687035"/>
                    </a:ext>
                  </a:extLst>
                </a:gridCol>
                <a:gridCol w="1272314">
                  <a:extLst>
                    <a:ext uri="{9D8B030D-6E8A-4147-A177-3AD203B41FA5}">
                      <a16:colId xmlns:a16="http://schemas.microsoft.com/office/drawing/2014/main" val="3450526949"/>
                    </a:ext>
                  </a:extLst>
                </a:gridCol>
                <a:gridCol w="1196354">
                  <a:extLst>
                    <a:ext uri="{9D8B030D-6E8A-4147-A177-3AD203B41FA5}">
                      <a16:colId xmlns:a16="http://schemas.microsoft.com/office/drawing/2014/main" val="3260901033"/>
                    </a:ext>
                  </a:extLst>
                </a:gridCol>
              </a:tblGrid>
              <a:tr h="2667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2020 - 2021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354417"/>
                  </a:ext>
                </a:extLst>
              </a:tr>
              <a:tr h="5334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Plant date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% decline</a:t>
                      </a:r>
                    </a:p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(from 17-Sep)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197442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Wheat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Barley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9609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17-Sep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46758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29-Sep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117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14-Oct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50769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29-Oct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29166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12-Nov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74%</a:t>
                      </a: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39344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p-value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&lt;0.0001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5330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D214B35-3923-45BB-868B-2A37ED98B569}"/>
              </a:ext>
            </a:extLst>
          </p:cNvPr>
          <p:cNvSpPr/>
          <p:nvPr/>
        </p:nvSpPr>
        <p:spPr>
          <a:xfrm>
            <a:off x="1970690" y="2451538"/>
            <a:ext cx="2498833" cy="190762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7B1ADD-5ACC-418D-A624-008E1E02890D}"/>
              </a:ext>
            </a:extLst>
          </p:cNvPr>
          <p:cNvSpPr/>
          <p:nvPr/>
        </p:nvSpPr>
        <p:spPr>
          <a:xfrm>
            <a:off x="6416566" y="2451537"/>
            <a:ext cx="2506717" cy="191551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161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944D3-4031-42BE-A549-94F2A7CD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2" y="250135"/>
            <a:ext cx="8229600" cy="73635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Canopy Closure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B994B-A91B-4C6B-A760-C84CE0DA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52" y="1799510"/>
            <a:ext cx="5734791" cy="3210541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722D2B6-5548-42FE-A17F-D5046A8FB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81" y="805126"/>
            <a:ext cx="8667907" cy="986493"/>
          </a:xfrm>
        </p:spPr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First four planting dates all reached canopy closure by beginning of June, yet yield response was still observed</a:t>
            </a:r>
          </a:p>
        </p:txBody>
      </p:sp>
      <p:pic>
        <p:nvPicPr>
          <p:cNvPr id="9" name="Picture 8" descr="A close-up of some grass&#10;&#10;Description automatically generated with medium confidence">
            <a:extLst>
              <a:ext uri="{FF2B5EF4-FFF2-40B4-BE49-F238E27FC236}">
                <a16:creationId xmlns:a16="http://schemas.microsoft.com/office/drawing/2014/main" id="{8841206D-420F-43FF-8899-6D26C7F5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662" y="2339201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1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2B43951-A485-CE40-BE2C-7831326019FF}" vid="{D552D5CC-CFC9-7C42-A885-468EAACA04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6E44D2DC3174D94DB2FB9A45D5337" ma:contentTypeVersion="13" ma:contentTypeDescription="Create a new document." ma:contentTypeScope="" ma:versionID="d42aaddd85a39ae8ecf9f01dde37d5ff">
  <xsd:schema xmlns:xsd="http://www.w3.org/2001/XMLSchema" xmlns:xs="http://www.w3.org/2001/XMLSchema" xmlns:p="http://schemas.microsoft.com/office/2006/metadata/properties" xmlns:ns2="5aedb2e9-6c7e-42fe-90cd-5b3abe048bd5" xmlns:ns3="ceadd7e4-9541-42cb-b89c-fbe9bcbc9c8a" targetNamespace="http://schemas.microsoft.com/office/2006/metadata/properties" ma:root="true" ma:fieldsID="c801cf2b152846f516fd8e25d85654b6" ns2:_="" ns3:_="">
    <xsd:import namespace="5aedb2e9-6c7e-42fe-90cd-5b3abe048bd5"/>
    <xsd:import namespace="ceadd7e4-9541-42cb-b89c-fbe9bcbc9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db2e9-6c7e-42fe-90cd-5b3abe048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dd7e4-9541-42cb-b89c-fbe9bcbc9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9EB3ED-761A-4F1B-95F7-F3672368E669}"/>
</file>

<file path=customXml/itemProps2.xml><?xml version="1.0" encoding="utf-8"?>
<ds:datastoreItem xmlns:ds="http://schemas.openxmlformats.org/officeDocument/2006/customXml" ds:itemID="{19CA9CCC-58C3-4727-A7D0-0724DA3FD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C42E85-0E26-4EDD-8F38-ED2BADD43553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bbf44220-0c00-4000-ab0f-506388c43741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b1819202-0426-41dc-9eed-e1b62f49d6c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6732</TotalTime>
  <Words>791</Words>
  <Application>Microsoft Office PowerPoint</Application>
  <PresentationFormat>On-screen Show (16:9)</PresentationFormat>
  <Paragraphs>207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Gotham Book</vt:lpstr>
      <vt:lpstr>Gotham-Bold</vt:lpstr>
      <vt:lpstr>Wingdings</vt:lpstr>
      <vt:lpstr>1_MSU Template 1</vt:lpstr>
      <vt:lpstr>PowerPoint Presentation</vt:lpstr>
      <vt:lpstr>MSU Agronomy Program</vt:lpstr>
      <vt:lpstr>Integrated Crop Management: Yield vs Quality </vt:lpstr>
      <vt:lpstr>PowerPoint Presentation</vt:lpstr>
      <vt:lpstr>Hessian Fly Free Dates</vt:lpstr>
      <vt:lpstr>Yield by Planting Date 2019–2020</vt:lpstr>
      <vt:lpstr>Yield by Planting Date 2020–2021</vt:lpstr>
      <vt:lpstr>Yield Decline From Late Planting</vt:lpstr>
      <vt:lpstr>Canopy Closure</vt:lpstr>
      <vt:lpstr>Yield by Seeding rate</vt:lpstr>
      <vt:lpstr>Tillering</vt:lpstr>
      <vt:lpstr>Maturity Date</vt:lpstr>
      <vt:lpstr>Winter Malting Barley- 2020 Trial</vt:lpstr>
      <vt:lpstr>Take Home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Roelof, Rachel</dc:creator>
  <cp:lastModifiedBy>Singh, Maninderpal</cp:lastModifiedBy>
  <cp:revision>192</cp:revision>
  <cp:lastPrinted>2021-01-15T04:02:35Z</cp:lastPrinted>
  <dcterms:created xsi:type="dcterms:W3CDTF">2020-06-26T16:43:49Z</dcterms:created>
  <dcterms:modified xsi:type="dcterms:W3CDTF">2022-01-13T16:27:18Z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0x0101000356E44D2DC3174D94DB2FB9A45D5337</vt:lpwstr>
  </property>
</Properties>
</file>