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1" r:id="rId5"/>
    <p:sldMasterId id="2147483659" r:id="rId6"/>
  </p:sldMasterIdLst>
  <p:sldIdLst>
    <p:sldId id="272" r:id="rId7"/>
    <p:sldId id="270" r:id="rId8"/>
    <p:sldId id="281" r:id="rId9"/>
    <p:sldId id="282" r:id="rId10"/>
    <p:sldId id="257" r:id="rId11"/>
    <p:sldId id="275" r:id="rId12"/>
    <p:sldId id="276" r:id="rId13"/>
    <p:sldId id="277" r:id="rId14"/>
    <p:sldId id="279" r:id="rId15"/>
    <p:sldId id="278" r:id="rId16"/>
    <p:sldId id="280" r:id="rId17"/>
    <p:sldId id="274"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A74B"/>
    <a:srgbClr val="01433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07" d="100"/>
          <a:sy n="107" d="100"/>
        </p:scale>
        <p:origin x="636"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8" Type="http://schemas.openxmlformats.org/officeDocument/2006/relationships/hyperlink" Target="https://unsplash.com/" TargetMode="External"/><Relationship Id="rId3" Type="http://schemas.openxmlformats.org/officeDocument/2006/relationships/hyperlink" Target="http://www.freeimages.com/" TargetMode="External"/><Relationship Id="rId7" Type="http://schemas.openxmlformats.org/officeDocument/2006/relationships/hyperlink" Target="https://stocksnap.io/" TargetMode="External"/><Relationship Id="rId2" Type="http://schemas.openxmlformats.org/officeDocument/2006/relationships/hyperlink" Target="https://www.flickr.com/photos/30579354@N07/" TargetMode="External"/><Relationship Id="rId1" Type="http://schemas.openxmlformats.org/officeDocument/2006/relationships/slideMaster" Target="../slideMasters/slideMaster3.xml"/><Relationship Id="rId6" Type="http://schemas.openxmlformats.org/officeDocument/2006/relationships/hyperlink" Target="https://pixabay.com/" TargetMode="External"/><Relationship Id="rId5" Type="http://schemas.openxmlformats.org/officeDocument/2006/relationships/hyperlink" Target="https://www.pexels.com/" TargetMode="External"/><Relationship Id="rId4" Type="http://schemas.openxmlformats.org/officeDocument/2006/relationships/hyperlink" Target="http://www.morguefile.com/" TargetMode="Externa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4CC0E-05E1-7840-BD4A-C7B021B01005}"/>
              </a:ext>
            </a:extLst>
          </p:cNvPr>
          <p:cNvSpPr>
            <a:spLocks noGrp="1"/>
          </p:cNvSpPr>
          <p:nvPr>
            <p:ph type="ctrTitle" hasCustomPrompt="1"/>
          </p:nvPr>
        </p:nvSpPr>
        <p:spPr>
          <a:xfrm>
            <a:off x="1524000" y="1122363"/>
            <a:ext cx="9144000" cy="2387600"/>
          </a:xfrm>
          <a:prstGeom prst="rect">
            <a:avLst/>
          </a:prstGeom>
        </p:spPr>
        <p:txBody>
          <a:bodyPr anchor="b"/>
          <a:lstStyle>
            <a:lvl1pPr algn="ctr">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609DAF1-74B9-C741-9E7E-2D288C3D53F9}"/>
              </a:ext>
            </a:extLst>
          </p:cNvPr>
          <p:cNvSpPr>
            <a:spLocks noGrp="1"/>
          </p:cNvSpPr>
          <p:nvPr>
            <p:ph type="subTitle" idx="1"/>
          </p:nvPr>
        </p:nvSpPr>
        <p:spPr>
          <a:xfrm>
            <a:off x="1524000" y="3602038"/>
            <a:ext cx="9144000" cy="1655762"/>
          </a:xfrm>
        </p:spPr>
        <p:txBody>
          <a:bodyPr/>
          <a:lstStyle>
            <a:lvl1pPr marL="0" indent="0" algn="ctr">
              <a:buNone/>
              <a:defRPr sz="2400">
                <a:solidFill>
                  <a:srgbClr val="8CA74B"/>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73A617EB-EBB5-1A4F-AD37-8C021F932A14}"/>
              </a:ext>
            </a:extLst>
          </p:cNvPr>
          <p:cNvSpPr>
            <a:spLocks noGrp="1"/>
          </p:cNvSpPr>
          <p:nvPr>
            <p:ph type="dt" sz="half" idx="10"/>
          </p:nvPr>
        </p:nvSpPr>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5" name="Footer Placeholder 4">
            <a:extLst>
              <a:ext uri="{FF2B5EF4-FFF2-40B4-BE49-F238E27FC236}">
                <a16:creationId xmlns:a16="http://schemas.microsoft.com/office/drawing/2014/main" id="{DB7D9A4A-F45F-A046-9E19-C6DD8259E665}"/>
              </a:ext>
            </a:extLst>
          </p:cNvPr>
          <p:cNvSpPr>
            <a:spLocks noGrp="1"/>
          </p:cNvSpPr>
          <p:nvPr>
            <p:ph type="ftr" sz="quarter" idx="11"/>
          </p:nvPr>
        </p:nvSpPr>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6" name="Slide Number Placeholder 5">
            <a:extLst>
              <a:ext uri="{FF2B5EF4-FFF2-40B4-BE49-F238E27FC236}">
                <a16:creationId xmlns:a16="http://schemas.microsoft.com/office/drawing/2014/main" id="{B37D1B4D-30C2-5F46-BF64-26B5B05FC212}"/>
              </a:ext>
            </a:extLst>
          </p:cNvPr>
          <p:cNvSpPr>
            <a:spLocks noGrp="1"/>
          </p:cNvSpPr>
          <p:nvPr>
            <p:ph type="sldNum" sz="quarter" idx="12"/>
          </p:nvPr>
        </p:nvSpPr>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427821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a:extLst>
              <a:ext uri="{FF2B5EF4-FFF2-40B4-BE49-F238E27FC236}">
                <a16:creationId xmlns:a16="http://schemas.microsoft.com/office/drawing/2014/main" id="{EB17E249-1933-EB42-886B-D7FF8C9C340B}"/>
              </a:ext>
            </a:extLst>
          </p:cNvPr>
          <p:cNvSpPr>
            <a:spLocks noGrp="1"/>
          </p:cNvSpPr>
          <p:nvPr>
            <p:ph type="body" orient="vert" idx="1"/>
          </p:nvPr>
        </p:nvSpPr>
        <p:spPr/>
        <p:txBody>
          <a:bodyPr vert="eaVert">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a:extLst>
              <a:ext uri="{FF2B5EF4-FFF2-40B4-BE49-F238E27FC236}">
                <a16:creationId xmlns:a16="http://schemas.microsoft.com/office/drawing/2014/main" id="{C1803F48-7D32-A748-80E8-C1BD20936AF2}"/>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8" name="Footer Placeholder 4">
            <a:extLst>
              <a:ext uri="{FF2B5EF4-FFF2-40B4-BE49-F238E27FC236}">
                <a16:creationId xmlns:a16="http://schemas.microsoft.com/office/drawing/2014/main" id="{0EB525BF-1C2A-F943-B7BF-2B50AB120B10}"/>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9" name="Slide Number Placeholder 5">
            <a:extLst>
              <a:ext uri="{FF2B5EF4-FFF2-40B4-BE49-F238E27FC236}">
                <a16:creationId xmlns:a16="http://schemas.microsoft.com/office/drawing/2014/main" id="{64335D89-3BDC-4F49-9904-519BDD1DBEE5}"/>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
        <p:nvSpPr>
          <p:cNvPr id="10" name="Title 1">
            <a:extLst>
              <a:ext uri="{FF2B5EF4-FFF2-40B4-BE49-F238E27FC236}">
                <a16:creationId xmlns:a16="http://schemas.microsoft.com/office/drawing/2014/main" id="{EEFFAD0A-3899-A747-8716-4D3961207E30}"/>
              </a:ext>
            </a:extLst>
          </p:cNvPr>
          <p:cNvSpPr>
            <a:spLocks noGrp="1"/>
          </p:cNvSpPr>
          <p:nvPr>
            <p:ph type="ctrTitle" hasCustomPrompt="1"/>
          </p:nvPr>
        </p:nvSpPr>
        <p:spPr>
          <a:xfrm>
            <a:off x="838200" y="1122363"/>
            <a:ext cx="105156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486382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 Box 8">
            <a:extLst>
              <a:ext uri="{FF2B5EF4-FFF2-40B4-BE49-F238E27FC236}">
                <a16:creationId xmlns:a16="http://schemas.microsoft.com/office/drawing/2014/main" id="{3E3B3644-1031-B851-BA76-9303DD49342B}"/>
              </a:ext>
            </a:extLst>
          </p:cNvPr>
          <p:cNvSpPr txBox="1">
            <a:spLocks noChangeArrowheads="1"/>
          </p:cNvSpPr>
          <p:nvPr userDrawn="1"/>
        </p:nvSpPr>
        <p:spPr bwMode="auto">
          <a:xfrm>
            <a:off x="1168400" y="664025"/>
            <a:ext cx="4339771" cy="4196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457189" fontAlgn="base">
              <a:spcBef>
                <a:spcPct val="50000"/>
              </a:spcBef>
              <a:spcAft>
                <a:spcPct val="0"/>
              </a:spcAft>
              <a:buNone/>
            </a:pPr>
            <a:r>
              <a:rPr lang="en-US" altLang="en-US" sz="2667" dirty="0">
                <a:solidFill>
                  <a:prstClr val="black"/>
                </a:solidFill>
                <a:latin typeface="Times New Roman" panose="02020603050405020304" pitchFamily="18" charset="0"/>
                <a:ea typeface="ＭＳ Ｐゴシック" pitchFamily="49" charset="-128"/>
              </a:rPr>
              <a:t>Michigan State University Extension programs and materials are open to all without regard to race, color, national origin, sex, gender, gender identity, religion, age, height, weight, disability, political beliefs, sexual orientation, marital status, family status or veteran status.</a:t>
            </a:r>
            <a:r>
              <a:rPr lang="en-US" altLang="en-US" sz="2667" dirty="0">
                <a:solidFill>
                  <a:prstClr val="black"/>
                </a:solidFill>
                <a:ea typeface="ＭＳ Ｐゴシック" pitchFamily="49" charset="-128"/>
              </a:rPr>
              <a:t> </a:t>
            </a:r>
          </a:p>
        </p:txBody>
      </p:sp>
      <p:sp>
        <p:nvSpPr>
          <p:cNvPr id="7" name="Rectangle 6">
            <a:extLst>
              <a:ext uri="{FF2B5EF4-FFF2-40B4-BE49-F238E27FC236}">
                <a16:creationId xmlns:a16="http://schemas.microsoft.com/office/drawing/2014/main" id="{490D7EDD-7761-EA9F-677F-78DF8A3D197D}"/>
              </a:ext>
            </a:extLst>
          </p:cNvPr>
          <p:cNvSpPr/>
          <p:nvPr userDrawn="1"/>
        </p:nvSpPr>
        <p:spPr>
          <a:xfrm>
            <a:off x="6586072" y="0"/>
            <a:ext cx="4437528"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8874705-4F3E-1514-0943-A9D975D658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6072" y="1"/>
            <a:ext cx="4437528" cy="6857997"/>
          </a:xfrm>
          <a:prstGeom prst="rect">
            <a:avLst/>
          </a:prstGeom>
        </p:spPr>
      </p:pic>
    </p:spTree>
    <p:extLst>
      <p:ext uri="{BB962C8B-B14F-4D97-AF65-F5344CB8AC3E}">
        <p14:creationId xmlns:p14="http://schemas.microsoft.com/office/powerpoint/2010/main" val="12299599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4B1D319-31FC-6246-B3DE-EE67B8C37A94}"/>
              </a:ext>
            </a:extLst>
          </p:cNvPr>
          <p:cNvSpPr txBox="1"/>
          <p:nvPr userDrawn="1"/>
        </p:nvSpPr>
        <p:spPr>
          <a:xfrm>
            <a:off x="150312" y="348938"/>
            <a:ext cx="11912252" cy="523220"/>
          </a:xfrm>
          <a:prstGeom prst="rect">
            <a:avLst/>
          </a:prstGeom>
          <a:noFill/>
        </p:spPr>
        <p:txBody>
          <a:bodyPr wrap="square" rtlCol="0">
            <a:spAutoFit/>
          </a:bodyPr>
          <a:lstStyle/>
          <a:p>
            <a:pPr algn="ctr"/>
            <a:r>
              <a:rPr lang="en-US" sz="2800" b="1" dirty="0">
                <a:solidFill>
                  <a:srgbClr val="004432"/>
                </a:solidFill>
                <a:latin typeface="Arial" panose="020B0604020202020204" pitchFamily="34" charset="0"/>
                <a:cs typeface="Arial" panose="020B0604020202020204" pitchFamily="34" charset="0"/>
              </a:rPr>
              <a:t>TEMPLATE INSTRUCTIONS</a:t>
            </a:r>
          </a:p>
        </p:txBody>
      </p:sp>
      <p:cxnSp>
        <p:nvCxnSpPr>
          <p:cNvPr id="8" name="Straight Connector 7">
            <a:extLst>
              <a:ext uri="{FF2B5EF4-FFF2-40B4-BE49-F238E27FC236}">
                <a16:creationId xmlns:a16="http://schemas.microsoft.com/office/drawing/2014/main" id="{6405B562-3881-404B-B9D7-E9C7414A059A}"/>
              </a:ext>
            </a:extLst>
          </p:cNvPr>
          <p:cNvCxnSpPr/>
          <p:nvPr userDrawn="1"/>
        </p:nvCxnSpPr>
        <p:spPr>
          <a:xfrm>
            <a:off x="150312" y="872158"/>
            <a:ext cx="11912252" cy="0"/>
          </a:xfrm>
          <a:prstGeom prst="line">
            <a:avLst/>
          </a:prstGeom>
          <a:ln w="28575">
            <a:solidFill>
              <a:srgbClr val="8CA74B"/>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E0D0D32-4035-FA4E-90CA-BD82132B7685}"/>
              </a:ext>
            </a:extLst>
          </p:cNvPr>
          <p:cNvSpPr txBox="1"/>
          <p:nvPr userDrawn="1"/>
        </p:nvSpPr>
        <p:spPr>
          <a:xfrm>
            <a:off x="954066" y="1194192"/>
            <a:ext cx="10283868" cy="80021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i="1" kern="1200" dirty="0">
                <a:solidFill>
                  <a:schemeClr val="tx1"/>
                </a:solidFill>
                <a:effectLst/>
                <a:latin typeface="Arial" panose="020B0604020202020204" pitchFamily="34" charset="0"/>
                <a:ea typeface="+mn-ea"/>
                <a:cs typeface="Arial" panose="020B0604020202020204" pitchFamily="34" charset="0"/>
              </a:rPr>
              <a:t>This template is designed to help you produce an MSU Extension-branded PowerPoint presentation. You can choose from the file’s three different color combinations (the fourth option is 4-H–specific).</a:t>
            </a:r>
          </a:p>
          <a:p>
            <a:endParaRPr lang="en-US" dirty="0"/>
          </a:p>
        </p:txBody>
      </p:sp>
      <p:sp>
        <p:nvSpPr>
          <p:cNvPr id="10" name="Rectangle 9">
            <a:extLst>
              <a:ext uri="{FF2B5EF4-FFF2-40B4-BE49-F238E27FC236}">
                <a16:creationId xmlns:a16="http://schemas.microsoft.com/office/drawing/2014/main" id="{0002F425-8944-374D-ADA9-78888424C961}"/>
              </a:ext>
            </a:extLst>
          </p:cNvPr>
          <p:cNvSpPr/>
          <p:nvPr userDrawn="1"/>
        </p:nvSpPr>
        <p:spPr>
          <a:xfrm>
            <a:off x="954065" y="1794356"/>
            <a:ext cx="9680531" cy="400110"/>
          </a:xfrm>
          <a:prstGeom prst="rect">
            <a:avLst/>
          </a:prstGeom>
        </p:spPr>
        <p:txBody>
          <a:bodyPr wrap="square">
            <a:spAutoFit/>
          </a:bodyPr>
          <a:lstStyle/>
          <a:p>
            <a:r>
              <a:rPr lang="en-US" sz="2000" b="1" i="1" kern="1200" dirty="0">
                <a:solidFill>
                  <a:schemeClr val="tx1"/>
                </a:solidFill>
                <a:effectLst/>
                <a:latin typeface="+mn-lt"/>
                <a:ea typeface="+mn-ea"/>
                <a:cs typeface="+mn-cs"/>
              </a:rPr>
              <a:t>Please read the whole instruction sheet before you start adding content to the template.</a:t>
            </a:r>
            <a:endParaRPr lang="en-US" sz="2000" kern="1200" dirty="0">
              <a:solidFill>
                <a:schemeClr val="tx1"/>
              </a:solidFill>
              <a:effectLst/>
              <a:latin typeface="+mn-lt"/>
              <a:ea typeface="+mn-ea"/>
              <a:cs typeface="+mn-cs"/>
            </a:endParaRPr>
          </a:p>
        </p:txBody>
      </p:sp>
      <p:sp>
        <p:nvSpPr>
          <p:cNvPr id="11" name="TextBox 10">
            <a:extLst>
              <a:ext uri="{FF2B5EF4-FFF2-40B4-BE49-F238E27FC236}">
                <a16:creationId xmlns:a16="http://schemas.microsoft.com/office/drawing/2014/main" id="{4DEBD2D6-61DB-8E4D-BBA7-D4B587BB8621}"/>
              </a:ext>
            </a:extLst>
          </p:cNvPr>
          <p:cNvSpPr txBox="1"/>
          <p:nvPr userDrawn="1"/>
        </p:nvSpPr>
        <p:spPr>
          <a:xfrm>
            <a:off x="1135693" y="2378609"/>
            <a:ext cx="9920614" cy="4247317"/>
          </a:xfrm>
          <a:prstGeom prst="rect">
            <a:avLst/>
          </a:prstGeom>
          <a:noFill/>
        </p:spPr>
        <p:txBody>
          <a:bodyPr wrap="square" rtlCol="0">
            <a:spAutoFit/>
          </a:bodyPr>
          <a:lstStyle/>
          <a:p>
            <a:pPr marL="228600" lvl="0" indent="-228600">
              <a:buFont typeface="+mj-lt"/>
              <a:buAutoNum type="arabicPeriod"/>
            </a:pPr>
            <a:r>
              <a:rPr lang="en-US" sz="1400" kern="1200" dirty="0">
                <a:solidFill>
                  <a:schemeClr val="tx1"/>
                </a:solidFill>
                <a:effectLst/>
                <a:latin typeface="Arial" panose="020B0604020202020204" pitchFamily="34" charset="0"/>
                <a:ea typeface="+mn-ea"/>
                <a:cs typeface="Arial" panose="020B0604020202020204" pitchFamily="34" charset="0"/>
              </a:rPr>
              <a:t>After you open this template but before you start adding content, save the file with a project-specific new name so you’ll still have the blank template on your computer to use for future projects.</a:t>
            </a:r>
          </a:p>
          <a:p>
            <a:pPr marL="228600" lvl="0" indent="-228600">
              <a:buFont typeface="+mj-lt"/>
              <a:buAutoNum type="arabicPeriod"/>
            </a:pPr>
            <a:r>
              <a:rPr lang="en-US" sz="1400" kern="1200" dirty="0">
                <a:solidFill>
                  <a:schemeClr val="tx1"/>
                </a:solidFill>
                <a:effectLst/>
                <a:latin typeface="Arial" panose="020B0604020202020204" pitchFamily="34" charset="0"/>
                <a:ea typeface="+mn-ea"/>
                <a:cs typeface="Arial" panose="020B0604020202020204" pitchFamily="34" charset="0"/>
              </a:rPr>
              <a:t>Add your own photos or download and add photos from the MSU ANR Communications photo library (</a:t>
            </a:r>
            <a:r>
              <a:rPr lang="en-US" sz="1400" u="sng" kern="1200" dirty="0">
                <a:solidFill>
                  <a:schemeClr val="tx1"/>
                </a:solidFill>
                <a:effectLst/>
                <a:latin typeface="Arial" panose="020B0604020202020204" pitchFamily="34" charset="0"/>
                <a:ea typeface="+mn-ea"/>
                <a:cs typeface="Arial" panose="020B0604020202020204" pitchFamily="34" charset="0"/>
                <a:hlinkClick r:id="rId2"/>
              </a:rPr>
              <a:t>https://www.flickr.com/photos/30579354@N07/</a:t>
            </a:r>
            <a:r>
              <a:rPr lang="en-US" sz="1400" kern="1200" dirty="0">
                <a:solidFill>
                  <a:schemeClr val="tx1"/>
                </a:solidFill>
                <a:effectLst/>
                <a:latin typeface="Arial" panose="020B0604020202020204" pitchFamily="34" charset="0"/>
                <a:ea typeface="+mn-ea"/>
                <a:cs typeface="Arial" panose="020B0604020202020204" pitchFamily="34" charset="0"/>
              </a:rPr>
              <a:t>) or another website that offers royalty-free photos. (Be sure to check any such site’s terms of use, copyright, photo credit, and fee information.) Common royalty-free photo sites include:</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FreeImages</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3"/>
              </a:rPr>
              <a:t>www.freeimages.com</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Morguefile</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4"/>
              </a:rPr>
              <a:t>www.morguefile.com</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Pexels</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5"/>
              </a:rPr>
              <a:t>https://www.pexels.com/</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Pixabay</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6"/>
              </a:rPr>
              <a:t>https://pixabay.com/</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StockSnap</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7"/>
              </a:rPr>
              <a:t>https://stocksnap.io/</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31775" indent="117475">
              <a:buFont typeface="Arial" panose="020B0604020202020204" pitchFamily="34" charset="0"/>
              <a:buChar char="•"/>
              <a:tabLst/>
            </a:pPr>
            <a:r>
              <a:rPr lang="en-US" sz="1400" kern="1200" dirty="0" err="1">
                <a:solidFill>
                  <a:schemeClr val="tx1"/>
                </a:solidFill>
                <a:effectLst/>
                <a:latin typeface="Arial" panose="020B0604020202020204" pitchFamily="34" charset="0"/>
                <a:ea typeface="+mn-ea"/>
                <a:cs typeface="Arial" panose="020B0604020202020204" pitchFamily="34" charset="0"/>
              </a:rPr>
              <a:t>Unsplash</a:t>
            </a:r>
            <a:r>
              <a:rPr lang="en-US" sz="1400" kern="1200" dirty="0">
                <a:solidFill>
                  <a:schemeClr val="tx1"/>
                </a:solidFill>
                <a:effectLst/>
                <a:latin typeface="Arial" panose="020B0604020202020204" pitchFamily="34" charset="0"/>
                <a:ea typeface="+mn-ea"/>
                <a:cs typeface="Arial" panose="020B0604020202020204" pitchFamily="34" charset="0"/>
              </a:rPr>
              <a:t> (</a:t>
            </a:r>
            <a:r>
              <a:rPr lang="en-US" sz="1400" u="sng" kern="1200" dirty="0">
                <a:solidFill>
                  <a:schemeClr val="tx1"/>
                </a:solidFill>
                <a:effectLst/>
                <a:latin typeface="Arial" panose="020B0604020202020204" pitchFamily="34" charset="0"/>
                <a:ea typeface="+mn-ea"/>
                <a:cs typeface="Arial" panose="020B0604020202020204" pitchFamily="34" charset="0"/>
                <a:hlinkClick r:id="rId8"/>
              </a:rPr>
              <a:t>https://unsplash.com</a:t>
            </a:r>
            <a:r>
              <a:rPr lang="en-US" sz="1400" kern="1200" dirty="0">
                <a:solidFill>
                  <a:schemeClr val="tx1"/>
                </a:solidFill>
                <a:effectLst/>
                <a:latin typeface="Arial" panose="020B0604020202020204" pitchFamily="34" charset="0"/>
                <a:ea typeface="+mn-ea"/>
                <a:cs typeface="Arial" panose="020B0604020202020204" pitchFamily="34" charset="0"/>
              </a:rPr>
              <a:t>)</a:t>
            </a:r>
          </a:p>
          <a:p>
            <a:pPr marL="228600" lvl="0" indent="-228600">
              <a:buFont typeface="+mj-lt"/>
              <a:buAutoNum type="arabicPeriod" startAt="3"/>
            </a:pPr>
            <a:r>
              <a:rPr lang="en-US" sz="1400" kern="1200" dirty="0">
                <a:solidFill>
                  <a:schemeClr val="tx1"/>
                </a:solidFill>
                <a:effectLst/>
                <a:latin typeface="Arial" panose="020B0604020202020204" pitchFamily="34" charset="0"/>
                <a:ea typeface="+mn-ea"/>
                <a:cs typeface="Arial" panose="020B0604020202020204" pitchFamily="34" charset="0"/>
              </a:rPr>
              <a:t>To add a photo or other graphic image:</a:t>
            </a:r>
          </a:p>
          <a:p>
            <a:pPr marL="349250" indent="-117475">
              <a:buFont typeface="Arial" panose="020B0604020202020204" pitchFamily="34" charset="0"/>
              <a:buChar char="•"/>
              <a:tabLst/>
            </a:pPr>
            <a:r>
              <a:rPr lang="en-US" sz="1400" kern="1200" dirty="0">
                <a:solidFill>
                  <a:schemeClr val="tx1"/>
                </a:solidFill>
                <a:effectLst/>
                <a:latin typeface="Arial" panose="020B0604020202020204" pitchFamily="34" charset="0"/>
                <a:ea typeface="+mn-ea"/>
                <a:cs typeface="Arial" panose="020B0604020202020204" pitchFamily="34" charset="0"/>
              </a:rPr>
              <a:t>Click the image icon in the center of a blank “Insert Photo Here” box. Find and select the image on   </a:t>
            </a:r>
            <a:br>
              <a:rPr lang="en-US" sz="1400" kern="1200" dirty="0">
                <a:solidFill>
                  <a:schemeClr val="tx1"/>
                </a:solidFill>
                <a:effectLst/>
                <a:latin typeface="Arial" panose="020B0604020202020204" pitchFamily="34" charset="0"/>
                <a:ea typeface="+mn-ea"/>
                <a:cs typeface="Arial" panose="020B0604020202020204" pitchFamily="34" charset="0"/>
              </a:rPr>
            </a:br>
            <a:r>
              <a:rPr lang="en-US" sz="1400" kern="1200" dirty="0">
                <a:solidFill>
                  <a:schemeClr val="tx1"/>
                </a:solidFill>
                <a:effectLst/>
                <a:latin typeface="Arial" panose="020B0604020202020204" pitchFamily="34" charset="0"/>
                <a:ea typeface="+mn-ea"/>
                <a:cs typeface="Arial" panose="020B0604020202020204" pitchFamily="34" charset="0"/>
              </a:rPr>
              <a:t> your computer, then click “Open.” The photo will load into the box. </a:t>
            </a:r>
          </a:p>
          <a:p>
            <a:pPr marL="349250" indent="-117475">
              <a:buFont typeface="Arial" panose="020B0604020202020204" pitchFamily="34" charset="0"/>
              <a:buChar char="•"/>
              <a:tabLst/>
            </a:pPr>
            <a:r>
              <a:rPr lang="en-US" sz="1400" kern="1200" dirty="0">
                <a:solidFill>
                  <a:schemeClr val="tx1"/>
                </a:solidFill>
                <a:effectLst/>
                <a:latin typeface="Arial" panose="020B0604020202020204" pitchFamily="34" charset="0"/>
                <a:ea typeface="+mn-ea"/>
                <a:cs typeface="Arial" panose="020B0604020202020204" pitchFamily="34" charset="0"/>
              </a:rPr>
              <a:t>Click anywhere else in the photo box. Drag a photo from your computer into the template. The photo </a:t>
            </a:r>
            <a:br>
              <a:rPr lang="en-US" sz="1400" kern="1200" dirty="0">
                <a:solidFill>
                  <a:schemeClr val="tx1"/>
                </a:solidFill>
                <a:effectLst/>
                <a:latin typeface="Arial" panose="020B0604020202020204" pitchFamily="34" charset="0"/>
                <a:ea typeface="+mn-ea"/>
                <a:cs typeface="Arial" panose="020B0604020202020204" pitchFamily="34" charset="0"/>
              </a:rPr>
            </a:br>
            <a:r>
              <a:rPr lang="en-US" sz="1400" kern="1200" dirty="0">
                <a:solidFill>
                  <a:schemeClr val="tx1"/>
                </a:solidFill>
                <a:effectLst/>
                <a:latin typeface="Arial" panose="020B0604020202020204" pitchFamily="34" charset="0"/>
                <a:ea typeface="+mn-ea"/>
                <a:cs typeface="Arial" panose="020B0604020202020204" pitchFamily="34" charset="0"/>
              </a:rPr>
              <a:t> will load into the box.</a:t>
            </a:r>
          </a:p>
          <a:p>
            <a:pPr marL="228600" lvl="0" indent="-228600">
              <a:buFont typeface="+mj-lt"/>
              <a:buAutoNum type="arabicPeriod" startAt="4"/>
            </a:pPr>
            <a:r>
              <a:rPr lang="en-US" sz="1400" kern="1200" dirty="0">
                <a:solidFill>
                  <a:schemeClr val="tx1"/>
                </a:solidFill>
                <a:effectLst/>
                <a:latin typeface="Arial" panose="020B0604020202020204" pitchFamily="34" charset="0"/>
                <a:ea typeface="+mn-ea"/>
                <a:cs typeface="Arial" panose="020B0604020202020204" pitchFamily="34" charset="0"/>
              </a:rPr>
              <a:t>To edit a photo in the template, click on it and use the “Picture Format” tools to crop, resize, reposition, or even replace it. </a:t>
            </a:r>
          </a:p>
          <a:p>
            <a:pPr marL="228600" lvl="0" indent="-228600">
              <a:buFont typeface="+mj-lt"/>
              <a:buAutoNum type="arabicPeriod" startAt="4"/>
            </a:pPr>
            <a:r>
              <a:rPr lang="en-US" sz="1400" kern="1200" dirty="0">
                <a:solidFill>
                  <a:schemeClr val="tx1"/>
                </a:solidFill>
                <a:effectLst/>
                <a:latin typeface="Arial" panose="020B0604020202020204" pitchFamily="34" charset="0"/>
                <a:ea typeface="+mn-ea"/>
                <a:cs typeface="Arial" panose="020B0604020202020204" pitchFamily="34" charset="0"/>
              </a:rPr>
              <a:t>When you’ve finished your presentation, delete any unneeded pages from the template. Save the file.</a:t>
            </a:r>
          </a:p>
          <a:p>
            <a:endParaRPr lang="en-US" dirty="0"/>
          </a:p>
        </p:txBody>
      </p:sp>
    </p:spTree>
    <p:extLst>
      <p:ext uri="{BB962C8B-B14F-4D97-AF65-F5344CB8AC3E}">
        <p14:creationId xmlns:p14="http://schemas.microsoft.com/office/powerpoint/2010/main" val="3616519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Text Box 8">
            <a:extLst>
              <a:ext uri="{FF2B5EF4-FFF2-40B4-BE49-F238E27FC236}">
                <a16:creationId xmlns:a16="http://schemas.microsoft.com/office/drawing/2014/main" id="{3E3B3644-1031-B851-BA76-9303DD49342B}"/>
              </a:ext>
            </a:extLst>
          </p:cNvPr>
          <p:cNvSpPr txBox="1">
            <a:spLocks noChangeArrowheads="1"/>
          </p:cNvSpPr>
          <p:nvPr userDrawn="1"/>
        </p:nvSpPr>
        <p:spPr bwMode="auto">
          <a:xfrm>
            <a:off x="1168400" y="664025"/>
            <a:ext cx="4339771" cy="4196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defTabSz="457189" fontAlgn="base">
              <a:spcBef>
                <a:spcPct val="50000"/>
              </a:spcBef>
              <a:spcAft>
                <a:spcPct val="0"/>
              </a:spcAft>
              <a:buNone/>
            </a:pPr>
            <a:r>
              <a:rPr lang="en-US" altLang="en-US" sz="2667" dirty="0">
                <a:solidFill>
                  <a:prstClr val="black"/>
                </a:solidFill>
                <a:latin typeface="Times New Roman" panose="02020603050405020304" pitchFamily="18" charset="0"/>
                <a:ea typeface="ＭＳ Ｐゴシック" pitchFamily="49" charset="-128"/>
              </a:rPr>
              <a:t>Michigan State University Extension programs and materials are open to all without regard to race, color, national origin, sex, gender, gender identity, religion, age, height, weight, disability, political beliefs, sexual orientation, marital status, family status or veteran status.</a:t>
            </a:r>
            <a:r>
              <a:rPr lang="en-US" altLang="en-US" sz="2667" dirty="0">
                <a:solidFill>
                  <a:prstClr val="black"/>
                </a:solidFill>
                <a:ea typeface="ＭＳ Ｐゴシック" pitchFamily="49" charset="-128"/>
              </a:rPr>
              <a:t> </a:t>
            </a:r>
          </a:p>
        </p:txBody>
      </p:sp>
      <p:sp>
        <p:nvSpPr>
          <p:cNvPr id="7" name="Rectangle 6">
            <a:extLst>
              <a:ext uri="{FF2B5EF4-FFF2-40B4-BE49-F238E27FC236}">
                <a16:creationId xmlns:a16="http://schemas.microsoft.com/office/drawing/2014/main" id="{490D7EDD-7761-EA9F-677F-78DF8A3D197D}"/>
              </a:ext>
            </a:extLst>
          </p:cNvPr>
          <p:cNvSpPr/>
          <p:nvPr userDrawn="1"/>
        </p:nvSpPr>
        <p:spPr>
          <a:xfrm>
            <a:off x="6586072" y="0"/>
            <a:ext cx="4437528" cy="685800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8874705-4F3E-1514-0943-A9D975D658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86072" y="1"/>
            <a:ext cx="4437528" cy="6857997"/>
          </a:xfrm>
          <a:prstGeom prst="rect">
            <a:avLst/>
          </a:prstGeom>
        </p:spPr>
      </p:pic>
    </p:spTree>
    <p:extLst>
      <p:ext uri="{BB962C8B-B14F-4D97-AF65-F5344CB8AC3E}">
        <p14:creationId xmlns:p14="http://schemas.microsoft.com/office/powerpoint/2010/main" val="767210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E848E90-2E2A-2E40-BC51-2ED234FA3936}"/>
              </a:ext>
            </a:extLst>
          </p:cNvPr>
          <p:cNvSpPr>
            <a:spLocks noGrp="1"/>
          </p:cNvSpPr>
          <p:nvPr>
            <p:ph idx="1"/>
          </p:nvPr>
        </p:nvSpPr>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3752E447-840C-2046-860C-56A754AD8FBD}"/>
              </a:ext>
            </a:extLst>
          </p:cNvPr>
          <p:cNvSpPr>
            <a:spLocks noGrp="1"/>
          </p:cNvSpPr>
          <p:nvPr>
            <p:ph type="ctrTitle" hasCustomPrompt="1"/>
          </p:nvPr>
        </p:nvSpPr>
        <p:spPr>
          <a:xfrm>
            <a:off x="838200" y="1122363"/>
            <a:ext cx="105156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Date Placeholder 3">
            <a:extLst>
              <a:ext uri="{FF2B5EF4-FFF2-40B4-BE49-F238E27FC236}">
                <a16:creationId xmlns:a16="http://schemas.microsoft.com/office/drawing/2014/main" id="{E8E620F7-1F90-D84F-A67A-15675A16730B}"/>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10" name="Footer Placeholder 4">
            <a:extLst>
              <a:ext uri="{FF2B5EF4-FFF2-40B4-BE49-F238E27FC236}">
                <a16:creationId xmlns:a16="http://schemas.microsoft.com/office/drawing/2014/main" id="{18A2147B-4C03-0347-BA75-BCD8CB6777BC}"/>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1" name="Slide Number Placeholder 5">
            <a:extLst>
              <a:ext uri="{FF2B5EF4-FFF2-40B4-BE49-F238E27FC236}">
                <a16:creationId xmlns:a16="http://schemas.microsoft.com/office/drawing/2014/main" id="{5F932E6A-D5B9-1D42-85D1-8781AAE75C07}"/>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3747930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1" name="Date Placeholder 3">
            <a:extLst>
              <a:ext uri="{FF2B5EF4-FFF2-40B4-BE49-F238E27FC236}">
                <a16:creationId xmlns:a16="http://schemas.microsoft.com/office/drawing/2014/main" id="{0F7C16F7-A7E1-514B-93C4-06C890262EE7}"/>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12" name="Footer Placeholder 4">
            <a:extLst>
              <a:ext uri="{FF2B5EF4-FFF2-40B4-BE49-F238E27FC236}">
                <a16:creationId xmlns:a16="http://schemas.microsoft.com/office/drawing/2014/main" id="{0064CB57-C4DB-2C4F-AB17-0600D7E01C2D}"/>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3" name="Slide Number Placeholder 5">
            <a:extLst>
              <a:ext uri="{FF2B5EF4-FFF2-40B4-BE49-F238E27FC236}">
                <a16:creationId xmlns:a16="http://schemas.microsoft.com/office/drawing/2014/main" id="{D41D2AB4-3F4A-0142-897E-E4C328D68345}"/>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
        <p:nvSpPr>
          <p:cNvPr id="14" name="Title 1">
            <a:extLst>
              <a:ext uri="{FF2B5EF4-FFF2-40B4-BE49-F238E27FC236}">
                <a16:creationId xmlns:a16="http://schemas.microsoft.com/office/drawing/2014/main" id="{5F49DE0A-6B34-BB4E-A2C4-68644CBB729E}"/>
              </a:ext>
            </a:extLst>
          </p:cNvPr>
          <p:cNvSpPr>
            <a:spLocks noGrp="1"/>
          </p:cNvSpPr>
          <p:nvPr>
            <p:ph type="ctrTitle" hasCustomPrompt="1"/>
          </p:nvPr>
        </p:nvSpPr>
        <p:spPr>
          <a:xfrm>
            <a:off x="838200" y="1945323"/>
            <a:ext cx="9829800" cy="2387600"/>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5" name="Subtitle 2">
            <a:extLst>
              <a:ext uri="{FF2B5EF4-FFF2-40B4-BE49-F238E27FC236}">
                <a16:creationId xmlns:a16="http://schemas.microsoft.com/office/drawing/2014/main" id="{B69CC8EE-5E4C-4848-8B96-FA1EC6BCD87E}"/>
              </a:ext>
            </a:extLst>
          </p:cNvPr>
          <p:cNvSpPr>
            <a:spLocks noGrp="1"/>
          </p:cNvSpPr>
          <p:nvPr>
            <p:ph type="subTitle" idx="1"/>
          </p:nvPr>
        </p:nvSpPr>
        <p:spPr>
          <a:xfrm>
            <a:off x="838200" y="4424998"/>
            <a:ext cx="9829800" cy="1655762"/>
          </a:xfrm>
        </p:spPr>
        <p:txBody>
          <a:bodyPr/>
          <a:lstStyle>
            <a:lvl1pPr marL="0" indent="0" algn="l">
              <a:buNone/>
              <a:defRPr sz="2400">
                <a:solidFill>
                  <a:srgbClr val="8CA74B"/>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846941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8CDD6A-A067-1C4C-9763-8868DE99BC57}"/>
              </a:ext>
            </a:extLst>
          </p:cNvPr>
          <p:cNvSpPr>
            <a:spLocks noGrp="1"/>
          </p:cNvSpPr>
          <p:nvPr>
            <p:ph sz="half" idx="1"/>
          </p:nvPr>
        </p:nvSpPr>
        <p:spPr>
          <a:xfrm>
            <a:off x="838200" y="1825625"/>
            <a:ext cx="5181600" cy="4351338"/>
          </a:xfrm>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A6E387B2-9D9F-E640-BADF-4AA4E4D9B807}"/>
              </a:ext>
            </a:extLst>
          </p:cNvPr>
          <p:cNvSpPr>
            <a:spLocks noGrp="1"/>
          </p:cNvSpPr>
          <p:nvPr>
            <p:ph sz="half" idx="2"/>
          </p:nvPr>
        </p:nvSpPr>
        <p:spPr>
          <a:xfrm>
            <a:off x="6172200" y="1825625"/>
            <a:ext cx="5181600" cy="4351338"/>
          </a:xfrm>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Date Placeholder 3">
            <a:extLst>
              <a:ext uri="{FF2B5EF4-FFF2-40B4-BE49-F238E27FC236}">
                <a16:creationId xmlns:a16="http://schemas.microsoft.com/office/drawing/2014/main" id="{0376C258-C95B-5641-968E-3940173C7FB9}"/>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9" name="Footer Placeholder 4">
            <a:extLst>
              <a:ext uri="{FF2B5EF4-FFF2-40B4-BE49-F238E27FC236}">
                <a16:creationId xmlns:a16="http://schemas.microsoft.com/office/drawing/2014/main" id="{BB0B60CD-12D5-7448-98A3-B7B86EF32821}"/>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0" name="Slide Number Placeholder 5">
            <a:extLst>
              <a:ext uri="{FF2B5EF4-FFF2-40B4-BE49-F238E27FC236}">
                <a16:creationId xmlns:a16="http://schemas.microsoft.com/office/drawing/2014/main" id="{63C6119D-E510-0647-B259-622730F671ED}"/>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
        <p:nvSpPr>
          <p:cNvPr id="11" name="Title 1">
            <a:extLst>
              <a:ext uri="{FF2B5EF4-FFF2-40B4-BE49-F238E27FC236}">
                <a16:creationId xmlns:a16="http://schemas.microsoft.com/office/drawing/2014/main" id="{86CFE71B-D9BF-174D-AEFA-314BD405E520}"/>
              </a:ext>
            </a:extLst>
          </p:cNvPr>
          <p:cNvSpPr>
            <a:spLocks noGrp="1"/>
          </p:cNvSpPr>
          <p:nvPr>
            <p:ph type="ctrTitle" hasCustomPrompt="1"/>
          </p:nvPr>
        </p:nvSpPr>
        <p:spPr>
          <a:xfrm>
            <a:off x="838200" y="1122363"/>
            <a:ext cx="105156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563860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78F505F-B0E9-1D4E-A26C-CCB8B9DBE90D}"/>
              </a:ext>
            </a:extLst>
          </p:cNvPr>
          <p:cNvSpPr>
            <a:spLocks noGrp="1"/>
          </p:cNvSpPr>
          <p:nvPr>
            <p:ph type="body" idx="1" hasCustomPrompt="1"/>
          </p:nvPr>
        </p:nvSpPr>
        <p:spPr>
          <a:xfrm>
            <a:off x="839788" y="1899919"/>
            <a:ext cx="5157787" cy="605155"/>
          </a:xfrm>
        </p:spPr>
        <p:txBody>
          <a:bodyPr anchor="b">
            <a:normAutofit/>
          </a:bodyPr>
          <a:lstStyle>
            <a:lvl1pPr marL="0" indent="0">
              <a:buNone/>
              <a:defRPr sz="2000" b="1">
                <a:solidFill>
                  <a:srgbClr val="8CA74B"/>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5008C7FC-276E-E149-AA44-D9A2994433EB}"/>
              </a:ext>
            </a:extLst>
          </p:cNvPr>
          <p:cNvSpPr>
            <a:spLocks noGrp="1"/>
          </p:cNvSpPr>
          <p:nvPr>
            <p:ph sz="half" idx="2"/>
          </p:nvPr>
        </p:nvSpPr>
        <p:spPr>
          <a:xfrm>
            <a:off x="839788" y="2505075"/>
            <a:ext cx="5157787" cy="3684588"/>
          </a:xfrm>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05B0B762-C203-174C-AF7A-2731B93D39ED}"/>
              </a:ext>
            </a:extLst>
          </p:cNvPr>
          <p:cNvSpPr>
            <a:spLocks noGrp="1"/>
          </p:cNvSpPr>
          <p:nvPr>
            <p:ph sz="quarter" idx="4"/>
          </p:nvPr>
        </p:nvSpPr>
        <p:spPr>
          <a:xfrm>
            <a:off x="6172200" y="2505075"/>
            <a:ext cx="5183188" cy="3684588"/>
          </a:xfrm>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itle 1">
            <a:extLst>
              <a:ext uri="{FF2B5EF4-FFF2-40B4-BE49-F238E27FC236}">
                <a16:creationId xmlns:a16="http://schemas.microsoft.com/office/drawing/2014/main" id="{C31AE424-99C4-584E-9702-B2D2FCCC1DA2}"/>
              </a:ext>
            </a:extLst>
          </p:cNvPr>
          <p:cNvSpPr>
            <a:spLocks noGrp="1"/>
          </p:cNvSpPr>
          <p:nvPr>
            <p:ph type="ctrTitle" hasCustomPrompt="1"/>
          </p:nvPr>
        </p:nvSpPr>
        <p:spPr>
          <a:xfrm>
            <a:off x="838200" y="1122363"/>
            <a:ext cx="105156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Text Placeholder 2">
            <a:extLst>
              <a:ext uri="{FF2B5EF4-FFF2-40B4-BE49-F238E27FC236}">
                <a16:creationId xmlns:a16="http://schemas.microsoft.com/office/drawing/2014/main" id="{9C8CE1CC-A37D-0D4B-8E0D-1FF14D4A6393}"/>
              </a:ext>
            </a:extLst>
          </p:cNvPr>
          <p:cNvSpPr>
            <a:spLocks noGrp="1"/>
          </p:cNvSpPr>
          <p:nvPr>
            <p:ph type="body" idx="13" hasCustomPrompt="1"/>
          </p:nvPr>
        </p:nvSpPr>
        <p:spPr>
          <a:xfrm>
            <a:off x="6163628" y="1899919"/>
            <a:ext cx="5190172" cy="605155"/>
          </a:xfrm>
        </p:spPr>
        <p:txBody>
          <a:bodyPr anchor="b">
            <a:normAutofit/>
          </a:bodyPr>
          <a:lstStyle>
            <a:lvl1pPr marL="0" indent="0">
              <a:buNone/>
              <a:defRPr sz="2000" b="1">
                <a:solidFill>
                  <a:srgbClr val="8CA74B"/>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2" name="Date Placeholder 3">
            <a:extLst>
              <a:ext uri="{FF2B5EF4-FFF2-40B4-BE49-F238E27FC236}">
                <a16:creationId xmlns:a16="http://schemas.microsoft.com/office/drawing/2014/main" id="{7D670511-5761-034F-AA12-5CEA1EE4B6F8}"/>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13" name="Footer Placeholder 4">
            <a:extLst>
              <a:ext uri="{FF2B5EF4-FFF2-40B4-BE49-F238E27FC236}">
                <a16:creationId xmlns:a16="http://schemas.microsoft.com/office/drawing/2014/main" id="{5ED5064E-F176-314D-B7FD-28286EF724BC}"/>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4" name="Slide Number Placeholder 5">
            <a:extLst>
              <a:ext uri="{FF2B5EF4-FFF2-40B4-BE49-F238E27FC236}">
                <a16:creationId xmlns:a16="http://schemas.microsoft.com/office/drawing/2014/main" id="{5A80618D-CD2C-174F-BA18-63F4DFA7804F}"/>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2240894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07B67F3-AA33-0146-830A-8652923E864C}"/>
              </a:ext>
            </a:extLst>
          </p:cNvPr>
          <p:cNvSpPr>
            <a:spLocks noGrp="1"/>
          </p:cNvSpPr>
          <p:nvPr>
            <p:ph type="ctrTitle" hasCustomPrompt="1"/>
          </p:nvPr>
        </p:nvSpPr>
        <p:spPr>
          <a:xfrm>
            <a:off x="838200" y="1122363"/>
            <a:ext cx="105156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7" name="Date Placeholder 3">
            <a:extLst>
              <a:ext uri="{FF2B5EF4-FFF2-40B4-BE49-F238E27FC236}">
                <a16:creationId xmlns:a16="http://schemas.microsoft.com/office/drawing/2014/main" id="{8D94335D-D50A-D245-ADBD-79AD90B0E7E0}"/>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8" name="Footer Placeholder 4">
            <a:extLst>
              <a:ext uri="{FF2B5EF4-FFF2-40B4-BE49-F238E27FC236}">
                <a16:creationId xmlns:a16="http://schemas.microsoft.com/office/drawing/2014/main" id="{2A820332-3F94-C749-808B-5753230BAFAF}"/>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9" name="Slide Number Placeholder 5">
            <a:extLst>
              <a:ext uri="{FF2B5EF4-FFF2-40B4-BE49-F238E27FC236}">
                <a16:creationId xmlns:a16="http://schemas.microsoft.com/office/drawing/2014/main" id="{51F6EE14-4231-584E-B0F1-FA2681C783DA}"/>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2457008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a:extLst>
              <a:ext uri="{FF2B5EF4-FFF2-40B4-BE49-F238E27FC236}">
                <a16:creationId xmlns:a16="http://schemas.microsoft.com/office/drawing/2014/main" id="{7DCF1F57-9BBA-894D-BCBE-44A2ECA29C16}"/>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6" name="Footer Placeholder 4">
            <a:extLst>
              <a:ext uri="{FF2B5EF4-FFF2-40B4-BE49-F238E27FC236}">
                <a16:creationId xmlns:a16="http://schemas.microsoft.com/office/drawing/2014/main" id="{8106E4C3-DE9C-604C-BED5-6DFE0E2B7A9F}"/>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7" name="Slide Number Placeholder 5">
            <a:extLst>
              <a:ext uri="{FF2B5EF4-FFF2-40B4-BE49-F238E27FC236}">
                <a16:creationId xmlns:a16="http://schemas.microsoft.com/office/drawing/2014/main" id="{EE28D902-8102-274A-B5D6-828D949EAE41}"/>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899153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551B6F-BD44-584B-8C42-856837D138BF}"/>
              </a:ext>
            </a:extLst>
          </p:cNvPr>
          <p:cNvSpPr>
            <a:spLocks noGrp="1"/>
          </p:cNvSpPr>
          <p:nvPr>
            <p:ph idx="1"/>
          </p:nvPr>
        </p:nvSpPr>
        <p:spPr>
          <a:xfrm>
            <a:off x="5183188" y="987425"/>
            <a:ext cx="6172200" cy="4873625"/>
          </a:xfrm>
        </p:spPr>
        <p:txBody>
          <a:bodyPr>
            <a:normAutofit/>
          </a:bodyPr>
          <a:lstStyle>
            <a:lvl1pPr>
              <a:defRPr sz="2400">
                <a:solidFill>
                  <a:schemeClr val="tx1">
                    <a:lumMod val="65000"/>
                    <a:lumOff val="35000"/>
                  </a:schemeClr>
                </a:solidFill>
                <a:latin typeface="Arial" panose="020B0604020202020204" pitchFamily="34" charset="0"/>
                <a:cs typeface="Arial" panose="020B0604020202020204" pitchFamily="34" charset="0"/>
              </a:defRPr>
            </a:lvl1pPr>
            <a:lvl2pPr>
              <a:defRPr sz="2000">
                <a:solidFill>
                  <a:schemeClr val="tx1">
                    <a:lumMod val="65000"/>
                    <a:lumOff val="35000"/>
                  </a:schemeClr>
                </a:solidFill>
                <a:latin typeface="Arial" panose="020B0604020202020204" pitchFamily="34" charset="0"/>
                <a:cs typeface="Arial" panose="020B0604020202020204" pitchFamily="34" charset="0"/>
              </a:defRPr>
            </a:lvl2pPr>
            <a:lvl3pPr>
              <a:defRPr sz="1800">
                <a:solidFill>
                  <a:schemeClr val="tx1">
                    <a:lumMod val="65000"/>
                    <a:lumOff val="35000"/>
                  </a:schemeClr>
                </a:solidFill>
                <a:latin typeface="Arial" panose="020B0604020202020204" pitchFamily="34" charset="0"/>
                <a:cs typeface="Arial" panose="020B0604020202020204" pitchFamily="34" charset="0"/>
              </a:defRPr>
            </a:lvl3pPr>
            <a:lvl4pPr>
              <a:defRPr sz="1600">
                <a:solidFill>
                  <a:schemeClr val="tx1">
                    <a:lumMod val="65000"/>
                    <a:lumOff val="35000"/>
                  </a:schemeClr>
                </a:solidFill>
                <a:latin typeface="Arial" panose="020B0604020202020204" pitchFamily="34" charset="0"/>
                <a:cs typeface="Arial" panose="020B0604020202020204" pitchFamily="34" charset="0"/>
              </a:defRPr>
            </a:lvl4pPr>
            <a:lvl5pPr>
              <a:defRPr sz="1600">
                <a:solidFill>
                  <a:schemeClr val="tx1">
                    <a:lumMod val="65000"/>
                    <a:lumOff val="35000"/>
                  </a:schemeClr>
                </a:solidFill>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Date Placeholder 3">
            <a:extLst>
              <a:ext uri="{FF2B5EF4-FFF2-40B4-BE49-F238E27FC236}">
                <a16:creationId xmlns:a16="http://schemas.microsoft.com/office/drawing/2014/main" id="{3099FE60-C25A-A544-9711-BA66C69216D1}"/>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11" name="Footer Placeholder 4">
            <a:extLst>
              <a:ext uri="{FF2B5EF4-FFF2-40B4-BE49-F238E27FC236}">
                <a16:creationId xmlns:a16="http://schemas.microsoft.com/office/drawing/2014/main" id="{E7B92CC6-D94B-F64E-B034-3F368DB9C3B2}"/>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2" name="Slide Number Placeholder 5">
            <a:extLst>
              <a:ext uri="{FF2B5EF4-FFF2-40B4-BE49-F238E27FC236}">
                <a16:creationId xmlns:a16="http://schemas.microsoft.com/office/drawing/2014/main" id="{1B3BD9F4-BEFA-2242-903B-DF1F44807552}"/>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
        <p:nvSpPr>
          <p:cNvPr id="13" name="Text Placeholder 2">
            <a:extLst>
              <a:ext uri="{FF2B5EF4-FFF2-40B4-BE49-F238E27FC236}">
                <a16:creationId xmlns:a16="http://schemas.microsoft.com/office/drawing/2014/main" id="{7D31DE6C-DB69-074A-AD18-CB8769D7C271}"/>
              </a:ext>
            </a:extLst>
          </p:cNvPr>
          <p:cNvSpPr>
            <a:spLocks noGrp="1"/>
          </p:cNvSpPr>
          <p:nvPr>
            <p:ph type="body" idx="13" hasCustomPrompt="1"/>
          </p:nvPr>
        </p:nvSpPr>
        <p:spPr>
          <a:xfrm>
            <a:off x="838201" y="2823845"/>
            <a:ext cx="4114800" cy="605155"/>
          </a:xfrm>
        </p:spPr>
        <p:txBody>
          <a:bodyPr anchor="b">
            <a:normAutofit/>
          </a:bodyPr>
          <a:lstStyle>
            <a:lvl1pPr marL="0" indent="0">
              <a:buNone/>
              <a:defRPr sz="2000" b="1">
                <a:solidFill>
                  <a:srgbClr val="8CA74B"/>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4" name="Title 1">
            <a:extLst>
              <a:ext uri="{FF2B5EF4-FFF2-40B4-BE49-F238E27FC236}">
                <a16:creationId xmlns:a16="http://schemas.microsoft.com/office/drawing/2014/main" id="{D74AD32C-5B95-7A44-B0ED-FBE639BDC33A}"/>
              </a:ext>
            </a:extLst>
          </p:cNvPr>
          <p:cNvSpPr>
            <a:spLocks noGrp="1"/>
          </p:cNvSpPr>
          <p:nvPr>
            <p:ph type="ctrTitle" hasCustomPrompt="1"/>
          </p:nvPr>
        </p:nvSpPr>
        <p:spPr>
          <a:xfrm>
            <a:off x="836612" y="2046289"/>
            <a:ext cx="41148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3101007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F813E28C-FDA3-5749-830F-B6252316A24F}"/>
              </a:ext>
            </a:extLst>
          </p:cNvPr>
          <p:cNvSpPr>
            <a:spLocks noGrp="1"/>
          </p:cNvSpPr>
          <p:nvPr>
            <p:ph type="pic" idx="1" hasCustomPrompt="1"/>
          </p:nvPr>
        </p:nvSpPr>
        <p:spPr>
          <a:xfrm>
            <a:off x="5183188" y="987425"/>
            <a:ext cx="6172200" cy="4873625"/>
          </a:xfrm>
        </p:spPr>
        <p:txBody>
          <a:bodyPr>
            <a:normAutofit/>
          </a:bodyPr>
          <a:lstStyle>
            <a:lvl1pPr marL="0" indent="0">
              <a:buNone/>
              <a:defRPr sz="2000">
                <a:solidFill>
                  <a:schemeClr val="tx1">
                    <a:lumMod val="65000"/>
                    <a:lumOff val="35000"/>
                  </a:schemeClr>
                </a:solidFill>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Insert Photo]</a:t>
            </a:r>
          </a:p>
        </p:txBody>
      </p:sp>
      <p:sp>
        <p:nvSpPr>
          <p:cNvPr id="8" name="Text Placeholder 2">
            <a:extLst>
              <a:ext uri="{FF2B5EF4-FFF2-40B4-BE49-F238E27FC236}">
                <a16:creationId xmlns:a16="http://schemas.microsoft.com/office/drawing/2014/main" id="{C8A8A706-D74D-DE48-920E-BDDC19EAEC4D}"/>
              </a:ext>
            </a:extLst>
          </p:cNvPr>
          <p:cNvSpPr>
            <a:spLocks noGrp="1"/>
          </p:cNvSpPr>
          <p:nvPr>
            <p:ph type="body" idx="13" hasCustomPrompt="1"/>
          </p:nvPr>
        </p:nvSpPr>
        <p:spPr>
          <a:xfrm>
            <a:off x="838201" y="2823845"/>
            <a:ext cx="4114800" cy="605155"/>
          </a:xfrm>
        </p:spPr>
        <p:txBody>
          <a:bodyPr anchor="b">
            <a:normAutofit/>
          </a:bodyPr>
          <a:lstStyle>
            <a:lvl1pPr marL="0" indent="0">
              <a:buNone/>
              <a:defRPr sz="2000" b="1">
                <a:solidFill>
                  <a:srgbClr val="8CA74B"/>
                </a:solidFill>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9" name="Title 1">
            <a:extLst>
              <a:ext uri="{FF2B5EF4-FFF2-40B4-BE49-F238E27FC236}">
                <a16:creationId xmlns:a16="http://schemas.microsoft.com/office/drawing/2014/main" id="{91BD5BC2-9311-6F41-90B6-6CF352F02E2D}"/>
              </a:ext>
            </a:extLst>
          </p:cNvPr>
          <p:cNvSpPr>
            <a:spLocks noGrp="1"/>
          </p:cNvSpPr>
          <p:nvPr>
            <p:ph type="ctrTitle" hasCustomPrompt="1"/>
          </p:nvPr>
        </p:nvSpPr>
        <p:spPr>
          <a:xfrm>
            <a:off x="836612" y="2046289"/>
            <a:ext cx="4114800" cy="703262"/>
          </a:xfrm>
          <a:prstGeom prst="rect">
            <a:avLst/>
          </a:prstGeom>
        </p:spPr>
        <p:txBody>
          <a:bodyPr anchor="b"/>
          <a:lstStyle>
            <a:lvl1pPr algn="l">
              <a:defRPr sz="3600" b="1">
                <a:solidFill>
                  <a:srgbClr val="014332"/>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1" name="Date Placeholder 3">
            <a:extLst>
              <a:ext uri="{FF2B5EF4-FFF2-40B4-BE49-F238E27FC236}">
                <a16:creationId xmlns:a16="http://schemas.microsoft.com/office/drawing/2014/main" id="{6CEEEDDB-8DDB-0544-8972-22401BAAA70A}"/>
              </a:ext>
            </a:extLst>
          </p:cNvPr>
          <p:cNvSpPr>
            <a:spLocks noGrp="1"/>
          </p:cNvSpPr>
          <p:nvPr>
            <p:ph type="dt" sz="half" idx="10"/>
          </p:nvPr>
        </p:nvSpPr>
        <p:spPr>
          <a:xfrm>
            <a:off x="8382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14974059-AD0B-C847-886A-9C8F4BEAD32C}" type="datetimeFigureOut">
              <a:rPr lang="en-US" smtClean="0"/>
              <a:pPr/>
              <a:t>5/11/2026</a:t>
            </a:fld>
            <a:endParaRPr lang="en-US" dirty="0"/>
          </a:p>
        </p:txBody>
      </p:sp>
      <p:sp>
        <p:nvSpPr>
          <p:cNvPr id="12" name="Footer Placeholder 4">
            <a:extLst>
              <a:ext uri="{FF2B5EF4-FFF2-40B4-BE49-F238E27FC236}">
                <a16:creationId xmlns:a16="http://schemas.microsoft.com/office/drawing/2014/main" id="{77C93D9A-F1D7-324B-90CD-06DA10C58E34}"/>
              </a:ext>
            </a:extLst>
          </p:cNvPr>
          <p:cNvSpPr>
            <a:spLocks noGrp="1"/>
          </p:cNvSpPr>
          <p:nvPr>
            <p:ph type="ftr" sz="quarter" idx="11"/>
          </p:nvPr>
        </p:nvSpPr>
        <p:spPr>
          <a:xfrm>
            <a:off x="4038600" y="6356350"/>
            <a:ext cx="4114800" cy="365125"/>
          </a:xfrm>
        </p:spPr>
        <p:txBody>
          <a:bodyPr/>
          <a:lstStyle>
            <a:lvl1pPr>
              <a:defRPr>
                <a:solidFill>
                  <a:srgbClr val="014332"/>
                </a:solidFill>
                <a:latin typeface="Arial" panose="020B0604020202020204" pitchFamily="34" charset="0"/>
                <a:cs typeface="Arial" panose="020B0604020202020204" pitchFamily="34" charset="0"/>
              </a:defRPr>
            </a:lvl1pPr>
          </a:lstStyle>
          <a:p>
            <a:endParaRPr lang="en-US" dirty="0"/>
          </a:p>
        </p:txBody>
      </p:sp>
      <p:sp>
        <p:nvSpPr>
          <p:cNvPr id="13" name="Slide Number Placeholder 5">
            <a:extLst>
              <a:ext uri="{FF2B5EF4-FFF2-40B4-BE49-F238E27FC236}">
                <a16:creationId xmlns:a16="http://schemas.microsoft.com/office/drawing/2014/main" id="{6951CF8B-93B5-9346-93CF-56983F0C1FBE}"/>
              </a:ext>
            </a:extLst>
          </p:cNvPr>
          <p:cNvSpPr>
            <a:spLocks noGrp="1"/>
          </p:cNvSpPr>
          <p:nvPr>
            <p:ph type="sldNum" sz="quarter" idx="12"/>
          </p:nvPr>
        </p:nvSpPr>
        <p:spPr>
          <a:xfrm>
            <a:off x="8610600" y="6356350"/>
            <a:ext cx="2743200" cy="365125"/>
          </a:xfrm>
        </p:spPr>
        <p:txBody>
          <a:bodyPr/>
          <a:lstStyle>
            <a:lvl1pPr>
              <a:defRPr>
                <a:solidFill>
                  <a:srgbClr val="014332"/>
                </a:solidFill>
                <a:latin typeface="Arial" panose="020B0604020202020204" pitchFamily="34" charset="0"/>
                <a:cs typeface="Arial" panose="020B0604020202020204" pitchFamily="34" charset="0"/>
              </a:defRPr>
            </a:lvl1pPr>
          </a:lstStyle>
          <a:p>
            <a:fld id="{0AD0A600-92BA-5448-BF63-502FA30463A6}" type="slidenum">
              <a:rPr lang="en-US" smtClean="0"/>
              <a:pPr/>
              <a:t>‹#›</a:t>
            </a:fld>
            <a:endParaRPr lang="en-US" dirty="0"/>
          </a:p>
        </p:txBody>
      </p:sp>
    </p:spTree>
    <p:extLst>
      <p:ext uri="{BB962C8B-B14F-4D97-AF65-F5344CB8AC3E}">
        <p14:creationId xmlns:p14="http://schemas.microsoft.com/office/powerpoint/2010/main" val="3641398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D973C71-D07B-204E-A573-D372CD0E75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15690F-BE71-2A4C-9481-98886B1D98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974059-AD0B-C847-886A-9C8F4BEAD32C}" type="datetimeFigureOut">
              <a:rPr lang="en-US" smtClean="0"/>
              <a:t>5/11/2026</a:t>
            </a:fld>
            <a:endParaRPr lang="en-US"/>
          </a:p>
        </p:txBody>
      </p:sp>
      <p:sp>
        <p:nvSpPr>
          <p:cNvPr id="5" name="Footer Placeholder 4">
            <a:extLst>
              <a:ext uri="{FF2B5EF4-FFF2-40B4-BE49-F238E27FC236}">
                <a16:creationId xmlns:a16="http://schemas.microsoft.com/office/drawing/2014/main" id="{0CC5F850-A557-BD48-944B-3B5148C83F4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DC98C83-6977-6344-9BED-10746B341B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D0A600-92BA-5448-BF63-502FA30463A6}" type="slidenum">
              <a:rPr lang="en-US" smtClean="0"/>
              <a:t>‹#›</a:t>
            </a:fld>
            <a:endParaRPr lang="en-US"/>
          </a:p>
        </p:txBody>
      </p:sp>
      <p:sp>
        <p:nvSpPr>
          <p:cNvPr id="7" name="Rectangle 6">
            <a:extLst>
              <a:ext uri="{FF2B5EF4-FFF2-40B4-BE49-F238E27FC236}">
                <a16:creationId xmlns:a16="http://schemas.microsoft.com/office/drawing/2014/main" id="{26CF771D-173A-0845-98FC-FB3BC86EAE6B}"/>
              </a:ext>
            </a:extLst>
          </p:cNvPr>
          <p:cNvSpPr/>
          <p:nvPr userDrawn="1"/>
        </p:nvSpPr>
        <p:spPr>
          <a:xfrm>
            <a:off x="-26154" y="87605"/>
            <a:ext cx="12106394" cy="705861"/>
          </a:xfrm>
          <a:prstGeom prst="rect">
            <a:avLst/>
          </a:prstGeom>
          <a:solidFill>
            <a:schemeClr val="bg1"/>
          </a:solidFill>
          <a:ln w="28575">
            <a:solidFill>
              <a:srgbClr val="0044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ED7965D7-373A-954D-913B-7B1C62E62DAE}"/>
              </a:ext>
            </a:extLst>
          </p:cNvPr>
          <p:cNvSpPr/>
          <p:nvPr userDrawn="1"/>
        </p:nvSpPr>
        <p:spPr>
          <a:xfrm>
            <a:off x="-87682" y="-51206"/>
            <a:ext cx="3973128" cy="1703918"/>
          </a:xfrm>
          <a:custGeom>
            <a:avLst/>
            <a:gdLst>
              <a:gd name="connsiteX0" fmla="*/ 0 w 7917543"/>
              <a:gd name="connsiteY0" fmla="*/ 0 h 2743200"/>
              <a:gd name="connsiteX1" fmla="*/ 7917543 w 7917543"/>
              <a:gd name="connsiteY1" fmla="*/ 0 h 2743200"/>
              <a:gd name="connsiteX2" fmla="*/ 7917543 w 7917543"/>
              <a:gd name="connsiteY2" fmla="*/ 2743200 h 2743200"/>
              <a:gd name="connsiteX3" fmla="*/ 0 w 7917543"/>
              <a:gd name="connsiteY3" fmla="*/ 2743200 h 2743200"/>
              <a:gd name="connsiteX4" fmla="*/ 0 w 7917543"/>
              <a:gd name="connsiteY4" fmla="*/ 0 h 2743200"/>
              <a:gd name="connsiteX0" fmla="*/ 0 w 7917543"/>
              <a:gd name="connsiteY0" fmla="*/ 0 h 2743200"/>
              <a:gd name="connsiteX1" fmla="*/ 7917543 w 7917543"/>
              <a:gd name="connsiteY1" fmla="*/ 0 h 2743200"/>
              <a:gd name="connsiteX2" fmla="*/ 3839029 w 7917543"/>
              <a:gd name="connsiteY2" fmla="*/ 1233715 h 2743200"/>
              <a:gd name="connsiteX3" fmla="*/ 0 w 7917543"/>
              <a:gd name="connsiteY3" fmla="*/ 2743200 h 2743200"/>
              <a:gd name="connsiteX4" fmla="*/ 0 w 7917543"/>
              <a:gd name="connsiteY4" fmla="*/ 0 h 2743200"/>
              <a:gd name="connsiteX0" fmla="*/ 0 w 7917543"/>
              <a:gd name="connsiteY0" fmla="*/ 0 h 2743200"/>
              <a:gd name="connsiteX1" fmla="*/ 7917543 w 7917543"/>
              <a:gd name="connsiteY1" fmla="*/ 0 h 2743200"/>
              <a:gd name="connsiteX2" fmla="*/ 4042229 w 7917543"/>
              <a:gd name="connsiteY2" fmla="*/ 1291772 h 2743200"/>
              <a:gd name="connsiteX3" fmla="*/ 0 w 7917543"/>
              <a:gd name="connsiteY3" fmla="*/ 2743200 h 2743200"/>
              <a:gd name="connsiteX4" fmla="*/ 0 w 7917543"/>
              <a:gd name="connsiteY4" fmla="*/ 0 h 2743200"/>
              <a:gd name="connsiteX0" fmla="*/ 0 w 4303486"/>
              <a:gd name="connsiteY0" fmla="*/ 0 h 2743200"/>
              <a:gd name="connsiteX1" fmla="*/ 4303486 w 4303486"/>
              <a:gd name="connsiteY1" fmla="*/ 29029 h 2743200"/>
              <a:gd name="connsiteX2" fmla="*/ 4042229 w 4303486"/>
              <a:gd name="connsiteY2" fmla="*/ 1291772 h 2743200"/>
              <a:gd name="connsiteX3" fmla="*/ 0 w 4303486"/>
              <a:gd name="connsiteY3" fmla="*/ 2743200 h 2743200"/>
              <a:gd name="connsiteX4" fmla="*/ 0 w 4303486"/>
              <a:gd name="connsiteY4" fmla="*/ 0 h 2743200"/>
              <a:gd name="connsiteX0" fmla="*/ 0 w 4303486"/>
              <a:gd name="connsiteY0" fmla="*/ 0 h 2743200"/>
              <a:gd name="connsiteX1" fmla="*/ 4303486 w 4303486"/>
              <a:gd name="connsiteY1" fmla="*/ 29029 h 2743200"/>
              <a:gd name="connsiteX2" fmla="*/ 2024743 w 4303486"/>
              <a:gd name="connsiteY2" fmla="*/ 1364343 h 2743200"/>
              <a:gd name="connsiteX3" fmla="*/ 0 w 4303486"/>
              <a:gd name="connsiteY3" fmla="*/ 2743200 h 2743200"/>
              <a:gd name="connsiteX4" fmla="*/ 0 w 4303486"/>
              <a:gd name="connsiteY4" fmla="*/ 0 h 2743200"/>
              <a:gd name="connsiteX0" fmla="*/ 0 w 4303486"/>
              <a:gd name="connsiteY0" fmla="*/ 0 h 2743200"/>
              <a:gd name="connsiteX1" fmla="*/ 4303486 w 4303486"/>
              <a:gd name="connsiteY1" fmla="*/ 29029 h 2743200"/>
              <a:gd name="connsiteX2" fmla="*/ 2213428 w 4303486"/>
              <a:gd name="connsiteY2" fmla="*/ 1393371 h 2743200"/>
              <a:gd name="connsiteX3" fmla="*/ 0 w 4303486"/>
              <a:gd name="connsiteY3" fmla="*/ 2743200 h 2743200"/>
              <a:gd name="connsiteX4" fmla="*/ 0 w 4303486"/>
              <a:gd name="connsiteY4" fmla="*/ 0 h 2743200"/>
              <a:gd name="connsiteX0" fmla="*/ 0 w 4303486"/>
              <a:gd name="connsiteY0" fmla="*/ 0 h 2743200"/>
              <a:gd name="connsiteX1" fmla="*/ 4303486 w 4303486"/>
              <a:gd name="connsiteY1" fmla="*/ 29029 h 2743200"/>
              <a:gd name="connsiteX2" fmla="*/ 2140856 w 4303486"/>
              <a:gd name="connsiteY2" fmla="*/ 1364342 h 2743200"/>
              <a:gd name="connsiteX3" fmla="*/ 0 w 4303486"/>
              <a:gd name="connsiteY3" fmla="*/ 2743200 h 2743200"/>
              <a:gd name="connsiteX4" fmla="*/ 0 w 4303486"/>
              <a:gd name="connsiteY4" fmla="*/ 0 h 2743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03486" h="2743200">
                <a:moveTo>
                  <a:pt x="0" y="0"/>
                </a:moveTo>
                <a:lnTo>
                  <a:pt x="4303486" y="29029"/>
                </a:lnTo>
                <a:lnTo>
                  <a:pt x="2140856" y="1364342"/>
                </a:lnTo>
                <a:lnTo>
                  <a:pt x="0" y="2743200"/>
                </a:lnTo>
                <a:lnTo>
                  <a:pt x="0" y="0"/>
                </a:lnTo>
                <a:close/>
              </a:path>
            </a:pathLst>
          </a:custGeom>
          <a:solidFill>
            <a:srgbClr val="00443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4432"/>
              </a:solidFill>
            </a:endParaRPr>
          </a:p>
        </p:txBody>
      </p:sp>
      <p:pic>
        <p:nvPicPr>
          <p:cNvPr id="10" name="Picture 9">
            <a:extLst>
              <a:ext uri="{FF2B5EF4-FFF2-40B4-BE49-F238E27FC236}">
                <a16:creationId xmlns:a16="http://schemas.microsoft.com/office/drawing/2014/main" id="{8864F69A-EB79-5C4B-AB8F-A0E927F9F102}"/>
              </a:ext>
            </a:extLst>
          </p:cNvPr>
          <p:cNvPicPr>
            <a:picLocks noChangeAspect="1"/>
          </p:cNvPicPr>
          <p:nvPr userDrawn="1"/>
        </p:nvPicPr>
        <p:blipFill>
          <a:blip r:embed="rId12"/>
          <a:stretch>
            <a:fillRect/>
          </a:stretch>
        </p:blipFill>
        <p:spPr>
          <a:xfrm>
            <a:off x="582668" y="162430"/>
            <a:ext cx="474912" cy="554064"/>
          </a:xfrm>
          <a:prstGeom prst="rect">
            <a:avLst/>
          </a:prstGeom>
        </p:spPr>
      </p:pic>
      <p:pic>
        <p:nvPicPr>
          <p:cNvPr id="2" name="Picture 1">
            <a:extLst>
              <a:ext uri="{FF2B5EF4-FFF2-40B4-BE49-F238E27FC236}">
                <a16:creationId xmlns:a16="http://schemas.microsoft.com/office/drawing/2014/main" id="{100EAD67-C617-A6BB-CE86-721A05ADFCC6}"/>
              </a:ext>
            </a:extLst>
          </p:cNvPr>
          <p:cNvPicPr>
            <a:picLocks noChangeAspect="1"/>
          </p:cNvPicPr>
          <p:nvPr userDrawn="1"/>
        </p:nvPicPr>
        <p:blipFill>
          <a:blip r:embed="rId13"/>
          <a:srcRect/>
          <a:stretch/>
        </p:blipFill>
        <p:spPr>
          <a:xfrm>
            <a:off x="8418587" y="126365"/>
            <a:ext cx="3661653" cy="705861"/>
          </a:xfrm>
          <a:prstGeom prst="rect">
            <a:avLst/>
          </a:prstGeom>
        </p:spPr>
      </p:pic>
    </p:spTree>
    <p:extLst>
      <p:ext uri="{BB962C8B-B14F-4D97-AF65-F5344CB8AC3E}">
        <p14:creationId xmlns:p14="http://schemas.microsoft.com/office/powerpoint/2010/main" val="3159445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99CCFF"/>
        </a:solid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09600" y="6356352"/>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595959"/>
                </a:solidFill>
              </a:defRPr>
            </a:lvl1pPr>
          </a:lstStyle>
          <a:p>
            <a:fld id="{6D35787B-394C-4586-8AB4-0A1267CADCB9}" type="datetime1">
              <a:rPr lang="en-US" altLang="en-US">
                <a:latin typeface="Arial" pitchFamily="34" charset="0"/>
                <a:ea typeface="ＭＳ Ｐゴシック" pitchFamily="34" charset="-128"/>
              </a:rPr>
              <a:pPr/>
              <a:t>5/11/2026</a:t>
            </a:fld>
            <a:endParaRPr lang="en-US" altLang="en-US" dirty="0">
              <a:latin typeface="Arial" pitchFamily="34" charset="0"/>
              <a:ea typeface="ＭＳ Ｐゴシック" pitchFamily="34" charset="-128"/>
            </a:endParaRPr>
          </a:p>
        </p:txBody>
      </p:sp>
      <p:sp>
        <p:nvSpPr>
          <p:cNvPr id="5" name="Footer Placeholder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fontAlgn="auto">
              <a:spcBef>
                <a:spcPts val="0"/>
              </a:spcBef>
              <a:spcAft>
                <a:spcPts val="0"/>
              </a:spcAft>
              <a:defRPr sz="1200" baseline="0">
                <a:solidFill>
                  <a:schemeClr val="tx1">
                    <a:lumMod val="65000"/>
                    <a:lumOff val="35000"/>
                  </a:schemeClr>
                </a:solidFill>
                <a:latin typeface="Arial" pitchFamily="34" charset="0"/>
                <a:ea typeface="+mn-ea"/>
                <a:cs typeface="+mn-cs"/>
              </a:defRPr>
            </a:lvl1pPr>
          </a:lstStyle>
          <a:p>
            <a:pPr>
              <a:defRPr/>
            </a:pPr>
            <a:r>
              <a:rPr lang="en-US" dirty="0">
                <a:solidFill>
                  <a:prstClr val="black">
                    <a:lumMod val="65000"/>
                    <a:lumOff val="35000"/>
                  </a:prstClr>
                </a:solidFill>
              </a:rPr>
              <a:t>Footer</a:t>
            </a:r>
          </a:p>
        </p:txBody>
      </p:sp>
      <p:sp>
        <p:nvSpPr>
          <p:cNvPr id="6" name="Slide Number Placeholder 5"/>
          <p:cNvSpPr>
            <a:spLocks noGrp="1"/>
          </p:cNvSpPr>
          <p:nvPr>
            <p:ph type="sldNum" sz="quarter" idx="4"/>
          </p:nvPr>
        </p:nvSpPr>
        <p:spPr>
          <a:xfrm>
            <a:off x="8737600" y="6356352"/>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595959"/>
                </a:solidFill>
              </a:defRPr>
            </a:lvl1pPr>
          </a:lstStyle>
          <a:p>
            <a:fld id="{4E1CDFDF-BA47-4BFE-AF8D-D4632E3484C4}" type="slidenum">
              <a:rPr lang="en-US" altLang="en-US">
                <a:latin typeface="Arial" pitchFamily="34" charset="0"/>
                <a:ea typeface="ＭＳ Ｐゴシック" pitchFamily="34" charset="-128"/>
              </a:rPr>
              <a:pPr/>
              <a:t>‹#›</a:t>
            </a:fld>
            <a:endParaRPr lang="en-US" altLang="en-US" dirty="0">
              <a:latin typeface="Arial" pitchFamily="34" charset="0"/>
              <a:ea typeface="ＭＳ Ｐゴシック" pitchFamily="34" charset="-128"/>
            </a:endParaRPr>
          </a:p>
        </p:txBody>
      </p:sp>
    </p:spTree>
    <p:extLst>
      <p:ext uri="{BB962C8B-B14F-4D97-AF65-F5344CB8AC3E}">
        <p14:creationId xmlns:p14="http://schemas.microsoft.com/office/powerpoint/2010/main" val="3984026971"/>
      </p:ext>
    </p:extLst>
  </p:cSld>
  <p:clrMap bg1="lt1" tx1="dk1" bg2="lt2" tx2="dk2" accent1="accent1" accent2="accent2" accent3="accent3" accent4="accent4" accent5="accent5" accent6="accent6" hlink="hlink" folHlink="folHlink"/>
  <p:sldLayoutIdLst>
    <p:sldLayoutId id="2147483662" r:id="rId1"/>
  </p:sldLayoutIdLst>
  <p:txStyles>
    <p:titleStyle>
      <a:lvl1pPr algn="ctr" defTabSz="457189" rtl="0" eaLnBrk="0" fontAlgn="base" hangingPunct="0">
        <a:spcBef>
          <a:spcPct val="0"/>
        </a:spcBef>
        <a:spcAft>
          <a:spcPct val="0"/>
        </a:spcAft>
        <a:defRPr sz="4400" kern="1200">
          <a:solidFill>
            <a:schemeClr val="tx1"/>
          </a:solidFill>
          <a:latin typeface="Gotham Book"/>
          <a:ea typeface="ＭＳ Ｐゴシック" charset="-128"/>
          <a:cs typeface="ＭＳ Ｐゴシック" charset="-128"/>
        </a:defRPr>
      </a:lvl1pPr>
      <a:lvl2pPr algn="ctr" defTabSz="457189" rtl="0" eaLnBrk="0" fontAlgn="base" hangingPunct="0">
        <a:spcBef>
          <a:spcPct val="0"/>
        </a:spcBef>
        <a:spcAft>
          <a:spcPct val="0"/>
        </a:spcAft>
        <a:defRPr sz="4400">
          <a:solidFill>
            <a:schemeClr val="tx1"/>
          </a:solidFill>
          <a:latin typeface="Gotham Book" charset="0"/>
          <a:ea typeface="ＭＳ Ｐゴシック" charset="-128"/>
          <a:cs typeface="ＭＳ Ｐゴシック" charset="-128"/>
        </a:defRPr>
      </a:lvl2pPr>
      <a:lvl3pPr algn="ctr" defTabSz="457189" rtl="0" eaLnBrk="0" fontAlgn="base" hangingPunct="0">
        <a:spcBef>
          <a:spcPct val="0"/>
        </a:spcBef>
        <a:spcAft>
          <a:spcPct val="0"/>
        </a:spcAft>
        <a:defRPr sz="4400">
          <a:solidFill>
            <a:schemeClr val="tx1"/>
          </a:solidFill>
          <a:latin typeface="Gotham Book" charset="0"/>
          <a:ea typeface="ＭＳ Ｐゴシック" charset="-128"/>
          <a:cs typeface="ＭＳ Ｐゴシック" charset="-128"/>
        </a:defRPr>
      </a:lvl3pPr>
      <a:lvl4pPr algn="ctr" defTabSz="457189" rtl="0" eaLnBrk="0" fontAlgn="base" hangingPunct="0">
        <a:spcBef>
          <a:spcPct val="0"/>
        </a:spcBef>
        <a:spcAft>
          <a:spcPct val="0"/>
        </a:spcAft>
        <a:defRPr sz="4400">
          <a:solidFill>
            <a:schemeClr val="tx1"/>
          </a:solidFill>
          <a:latin typeface="Gotham Book" charset="0"/>
          <a:ea typeface="ＭＳ Ｐゴシック" charset="-128"/>
          <a:cs typeface="ＭＳ Ｐゴシック" charset="-128"/>
        </a:defRPr>
      </a:lvl4pPr>
      <a:lvl5pPr algn="ctr" defTabSz="457189" rtl="0" eaLnBrk="0" fontAlgn="base" hangingPunct="0">
        <a:spcBef>
          <a:spcPct val="0"/>
        </a:spcBef>
        <a:spcAft>
          <a:spcPct val="0"/>
        </a:spcAft>
        <a:defRPr sz="4400">
          <a:solidFill>
            <a:schemeClr val="tx1"/>
          </a:solidFill>
          <a:latin typeface="Gotham Book" charset="0"/>
          <a:ea typeface="ＭＳ Ｐゴシック" charset="-128"/>
          <a:cs typeface="ＭＳ Ｐゴシック" charset="-128"/>
        </a:defRPr>
      </a:lvl5pPr>
      <a:lvl6pPr marL="457189" algn="ctr" defTabSz="457189"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6pPr>
      <a:lvl7pPr marL="914377" algn="ctr" defTabSz="457189"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7pPr>
      <a:lvl8pPr marL="1371566" algn="ctr" defTabSz="457189"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8pPr>
      <a:lvl9pPr marL="1828754" algn="ctr" defTabSz="457189" rtl="0" eaLnBrk="1" fontAlgn="base" hangingPunct="1">
        <a:spcBef>
          <a:spcPct val="0"/>
        </a:spcBef>
        <a:spcAft>
          <a:spcPct val="0"/>
        </a:spcAft>
        <a:defRPr sz="4400">
          <a:solidFill>
            <a:schemeClr val="tx1"/>
          </a:solidFill>
          <a:latin typeface="Gotham Book" charset="0"/>
          <a:ea typeface="ＭＳ Ｐゴシック" charset="-128"/>
          <a:cs typeface="ＭＳ Ｐゴシック" charset="-128"/>
        </a:defRPr>
      </a:lvl9pPr>
    </p:titleStyle>
    <p:bodyStyle>
      <a:lvl1pPr marL="342891" indent="-342891" algn="l" defTabSz="457189" rtl="0" eaLnBrk="0" fontAlgn="base" hangingPunct="0">
        <a:spcBef>
          <a:spcPct val="20000"/>
        </a:spcBef>
        <a:spcAft>
          <a:spcPct val="0"/>
        </a:spcAft>
        <a:buFont typeface="Arial" pitchFamily="34" charset="0"/>
        <a:buChar char="•"/>
        <a:defRPr sz="3200" kern="1200">
          <a:solidFill>
            <a:schemeClr val="tx1"/>
          </a:solidFill>
          <a:latin typeface="Gotham Book"/>
          <a:ea typeface="ＭＳ Ｐゴシック" charset="-128"/>
          <a:cs typeface="ＭＳ Ｐゴシック" charset="-128"/>
        </a:defRPr>
      </a:lvl1pPr>
      <a:lvl2pPr marL="742932" indent="-285744" algn="l" defTabSz="457189" rtl="0" eaLnBrk="0" fontAlgn="base" hangingPunct="0">
        <a:spcBef>
          <a:spcPct val="20000"/>
        </a:spcBef>
        <a:spcAft>
          <a:spcPct val="0"/>
        </a:spcAft>
        <a:buFont typeface="Arial" pitchFamily="34" charset="0"/>
        <a:buChar char="–"/>
        <a:defRPr sz="2800" kern="1200">
          <a:solidFill>
            <a:schemeClr val="tx1"/>
          </a:solidFill>
          <a:latin typeface="Gotham Book"/>
          <a:ea typeface="ＭＳ Ｐゴシック" charset="-128"/>
          <a:cs typeface="+mn-cs"/>
        </a:defRPr>
      </a:lvl2pPr>
      <a:lvl3pPr marL="1142971" indent="-228594" algn="l" defTabSz="457189" rtl="0" eaLnBrk="0" fontAlgn="base" hangingPunct="0">
        <a:spcBef>
          <a:spcPct val="20000"/>
        </a:spcBef>
        <a:spcAft>
          <a:spcPct val="0"/>
        </a:spcAft>
        <a:buFont typeface="Arial" pitchFamily="34" charset="0"/>
        <a:buChar char="•"/>
        <a:defRPr sz="2400" kern="1200">
          <a:solidFill>
            <a:schemeClr val="tx1"/>
          </a:solidFill>
          <a:latin typeface="Gotham Book"/>
          <a:ea typeface="ＭＳ Ｐゴシック" charset="-128"/>
          <a:cs typeface="+mn-cs"/>
        </a:defRPr>
      </a:lvl3pPr>
      <a:lvl4pPr marL="1600160" indent="-228594" algn="l" defTabSz="457189" rtl="0" eaLnBrk="0" fontAlgn="base" hangingPunct="0">
        <a:spcBef>
          <a:spcPct val="20000"/>
        </a:spcBef>
        <a:spcAft>
          <a:spcPct val="0"/>
        </a:spcAft>
        <a:buFont typeface="Arial" pitchFamily="34" charset="0"/>
        <a:buChar char="–"/>
        <a:defRPr sz="2000" kern="1200">
          <a:solidFill>
            <a:schemeClr val="tx1"/>
          </a:solidFill>
          <a:latin typeface="Gotham Book"/>
          <a:ea typeface="ＭＳ Ｐゴシック" charset="-128"/>
          <a:cs typeface="+mn-cs"/>
        </a:defRPr>
      </a:lvl4pPr>
      <a:lvl5pPr marL="2057349" indent="-228594" algn="l" defTabSz="457189" rtl="0" eaLnBrk="0" fontAlgn="base" hangingPunct="0">
        <a:spcBef>
          <a:spcPct val="20000"/>
        </a:spcBef>
        <a:spcAft>
          <a:spcPct val="0"/>
        </a:spcAft>
        <a:buFont typeface="Arial" pitchFamily="34" charset="0"/>
        <a:buChar char="»"/>
        <a:defRPr sz="2000" kern="1200">
          <a:solidFill>
            <a:schemeClr val="tx1"/>
          </a:solidFill>
          <a:latin typeface="Gotham Book"/>
          <a:ea typeface="ＭＳ Ｐゴシック" charset="-128"/>
          <a:cs typeface="+mn-cs"/>
        </a:defRPr>
      </a:lvl5pPr>
      <a:lvl6pPr marL="2514537" indent="-228594" algn="l" defTabSz="457189" rtl="0" eaLnBrk="1" latinLnBrk="0" hangingPunct="1">
        <a:spcBef>
          <a:spcPct val="20000"/>
        </a:spcBef>
        <a:buFont typeface="Arial"/>
        <a:buChar char="•"/>
        <a:defRPr sz="2000" kern="1200">
          <a:solidFill>
            <a:schemeClr val="tx1"/>
          </a:solidFill>
          <a:latin typeface="+mn-lt"/>
          <a:ea typeface="+mn-ea"/>
          <a:cs typeface="+mn-cs"/>
        </a:defRPr>
      </a:lvl6pPr>
      <a:lvl7pPr marL="2971726" indent="-228594" algn="l" defTabSz="457189" rtl="0" eaLnBrk="1" latinLnBrk="0" hangingPunct="1">
        <a:spcBef>
          <a:spcPct val="20000"/>
        </a:spcBef>
        <a:buFont typeface="Arial"/>
        <a:buChar char="•"/>
        <a:defRPr sz="2000" kern="1200">
          <a:solidFill>
            <a:schemeClr val="tx1"/>
          </a:solidFill>
          <a:latin typeface="+mn-lt"/>
          <a:ea typeface="+mn-ea"/>
          <a:cs typeface="+mn-cs"/>
        </a:defRPr>
      </a:lvl7pPr>
      <a:lvl8pPr marL="3428914" indent="-228594" algn="l" defTabSz="457189" rtl="0" eaLnBrk="1" latinLnBrk="0" hangingPunct="1">
        <a:spcBef>
          <a:spcPct val="20000"/>
        </a:spcBef>
        <a:buFont typeface="Arial"/>
        <a:buChar char="•"/>
        <a:defRPr sz="2000" kern="1200">
          <a:solidFill>
            <a:schemeClr val="tx1"/>
          </a:solidFill>
          <a:latin typeface="+mn-lt"/>
          <a:ea typeface="+mn-ea"/>
          <a:cs typeface="+mn-cs"/>
        </a:defRPr>
      </a:lvl8pPr>
      <a:lvl9pPr marL="3886103" indent="-228594" algn="l" defTabSz="45718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B0D9DE-C23D-6A47-8B14-9D809ECFE70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397E551-3DB9-074E-BF71-C04F851CB2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456915-2AFC-D343-8092-EFDC8BD6C6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EEB9D5-C68E-B54B-9B58-3DF7C0350E89}" type="datetimeFigureOut">
              <a:rPr lang="en-US" smtClean="0"/>
              <a:t>5/11/2026</a:t>
            </a:fld>
            <a:endParaRPr lang="en-US"/>
          </a:p>
        </p:txBody>
      </p:sp>
      <p:sp>
        <p:nvSpPr>
          <p:cNvPr id="5" name="Footer Placeholder 4">
            <a:extLst>
              <a:ext uri="{FF2B5EF4-FFF2-40B4-BE49-F238E27FC236}">
                <a16:creationId xmlns:a16="http://schemas.microsoft.com/office/drawing/2014/main" id="{CEDA2DB0-FBF6-704D-B293-7AF6EC70CD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8186DD6-A1DF-4744-9FB6-72B0597679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37E41A-CFD2-7244-B8DF-9A20140B6B64}" type="slidenum">
              <a:rPr lang="en-US" smtClean="0"/>
              <a:t>‹#›</a:t>
            </a:fld>
            <a:endParaRPr lang="en-US"/>
          </a:p>
        </p:txBody>
      </p:sp>
    </p:spTree>
    <p:extLst>
      <p:ext uri="{BB962C8B-B14F-4D97-AF65-F5344CB8AC3E}">
        <p14:creationId xmlns:p14="http://schemas.microsoft.com/office/powerpoint/2010/main" val="3259180918"/>
      </p:ext>
    </p:extLst>
  </p:cSld>
  <p:clrMap bg1="lt1" tx1="dk1" bg2="lt2" tx2="dk2" accent1="accent1" accent2="accent2" accent3="accent3" accent4="accent4" accent5="accent5" accent6="accent6" hlink="hlink" folHlink="folHlink"/>
  <p:sldLayoutIdLst>
    <p:sldLayoutId id="2147483660" r:id="rId1"/>
    <p:sldLayoutId id="21474836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095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New GAAMPs coming soon!!!</a:t>
            </a:r>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Greenhouses</a:t>
            </a:r>
          </a:p>
        </p:txBody>
      </p:sp>
    </p:spTree>
    <p:extLst>
      <p:ext uri="{BB962C8B-B14F-4D97-AF65-F5344CB8AC3E}">
        <p14:creationId xmlns:p14="http://schemas.microsoft.com/office/powerpoint/2010/main" val="1940035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81FA-7BFC-C54B-8DD2-9FBFE2D42944}"/>
              </a:ext>
            </a:extLst>
          </p:cNvPr>
          <p:cNvSpPr>
            <a:spLocks noGrp="1"/>
          </p:cNvSpPr>
          <p:nvPr>
            <p:ph type="ctrTitle"/>
          </p:nvPr>
        </p:nvSpPr>
        <p:spPr/>
        <p:txBody>
          <a:bodyPr/>
          <a:lstStyle/>
          <a:p>
            <a:r>
              <a:rPr lang="en-US" sz="4800" dirty="0"/>
              <a:t>Q &amp; A</a:t>
            </a:r>
          </a:p>
        </p:txBody>
      </p:sp>
      <p:sp>
        <p:nvSpPr>
          <p:cNvPr id="5" name="Rectangle 4"/>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6726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81FA-7BFC-C54B-8DD2-9FBFE2D42944}"/>
              </a:ext>
            </a:extLst>
          </p:cNvPr>
          <p:cNvSpPr>
            <a:spLocks noGrp="1"/>
          </p:cNvSpPr>
          <p:nvPr>
            <p:ph type="ctrTitle"/>
          </p:nvPr>
        </p:nvSpPr>
        <p:spPr/>
        <p:txBody>
          <a:bodyPr/>
          <a:lstStyle/>
          <a:p>
            <a:r>
              <a:rPr lang="en-US" dirty="0"/>
              <a:t>Thank you!</a:t>
            </a:r>
          </a:p>
        </p:txBody>
      </p:sp>
      <p:sp>
        <p:nvSpPr>
          <p:cNvPr id="3" name="Subtitle 2">
            <a:extLst>
              <a:ext uri="{FF2B5EF4-FFF2-40B4-BE49-F238E27FC236}">
                <a16:creationId xmlns:a16="http://schemas.microsoft.com/office/drawing/2014/main" id="{DE9763D9-CF30-FF47-BDCB-EDB8360D9E6D}"/>
              </a:ext>
            </a:extLst>
          </p:cNvPr>
          <p:cNvSpPr>
            <a:spLocks noGrp="1"/>
          </p:cNvSpPr>
          <p:nvPr>
            <p:ph type="subTitle" idx="1"/>
          </p:nvPr>
        </p:nvSpPr>
        <p:spPr/>
        <p:txBody>
          <a:bodyPr>
            <a:normAutofit/>
          </a:bodyPr>
          <a:lstStyle/>
          <a:p>
            <a:endParaRPr lang="en-US" dirty="0"/>
          </a:p>
          <a:p>
            <a:r>
              <a:rPr lang="en-US" dirty="0"/>
              <a:t>Ryan Coffey Hoag, MSU Extension</a:t>
            </a:r>
          </a:p>
          <a:p>
            <a:r>
              <a:rPr lang="en-US" dirty="0"/>
              <a:t>coffeyry@msu.edu  |  231.924.9677</a:t>
            </a:r>
          </a:p>
        </p:txBody>
      </p:sp>
    </p:spTree>
    <p:extLst>
      <p:ext uri="{BB962C8B-B14F-4D97-AF65-F5344CB8AC3E}">
        <p14:creationId xmlns:p14="http://schemas.microsoft.com/office/powerpoint/2010/main" val="2106230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4982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181FA-7BFC-C54B-8DD2-9FBFE2D42944}"/>
              </a:ext>
            </a:extLst>
          </p:cNvPr>
          <p:cNvSpPr>
            <a:spLocks noGrp="1"/>
          </p:cNvSpPr>
          <p:nvPr>
            <p:ph type="ctrTitle"/>
          </p:nvPr>
        </p:nvSpPr>
        <p:spPr/>
        <p:txBody>
          <a:bodyPr/>
          <a:lstStyle/>
          <a:p>
            <a:r>
              <a:rPr lang="en-US" sz="4800" dirty="0"/>
              <a:t>Right to Farm Act 201</a:t>
            </a:r>
          </a:p>
        </p:txBody>
      </p:sp>
      <p:sp>
        <p:nvSpPr>
          <p:cNvPr id="3" name="Subtitle 2">
            <a:extLst>
              <a:ext uri="{FF2B5EF4-FFF2-40B4-BE49-F238E27FC236}">
                <a16:creationId xmlns:a16="http://schemas.microsoft.com/office/drawing/2014/main" id="{DE9763D9-CF30-FF47-BDCB-EDB8360D9E6D}"/>
              </a:ext>
            </a:extLst>
          </p:cNvPr>
          <p:cNvSpPr>
            <a:spLocks noGrp="1"/>
          </p:cNvSpPr>
          <p:nvPr>
            <p:ph type="subTitle" idx="1"/>
          </p:nvPr>
        </p:nvSpPr>
        <p:spPr/>
        <p:txBody>
          <a:bodyPr>
            <a:normAutofit fontScale="77500" lnSpcReduction="20000"/>
          </a:bodyPr>
          <a:lstStyle/>
          <a:p>
            <a:r>
              <a:rPr lang="en-US" dirty="0" err="1"/>
              <a:t>Agritourism</a:t>
            </a:r>
            <a:r>
              <a:rPr lang="en-US" dirty="0"/>
              <a:t> Scenarios and Advanced Issues</a:t>
            </a:r>
          </a:p>
          <a:p>
            <a:endParaRPr lang="en-US" dirty="0"/>
          </a:p>
          <a:p>
            <a:endParaRPr lang="en-US" dirty="0"/>
          </a:p>
          <a:p>
            <a:r>
              <a:rPr lang="en-US" dirty="0"/>
              <a:t>Ryan Coffey Hoag</a:t>
            </a:r>
          </a:p>
          <a:p>
            <a:r>
              <a:rPr lang="en-US" dirty="0"/>
              <a:t>MSU Extension</a:t>
            </a:r>
          </a:p>
        </p:txBody>
      </p:sp>
    </p:spTree>
    <p:extLst>
      <p:ext uri="{BB962C8B-B14F-4D97-AF65-F5344CB8AC3E}">
        <p14:creationId xmlns:p14="http://schemas.microsoft.com/office/powerpoint/2010/main" val="2126078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Contracts</a:t>
            </a:r>
          </a:p>
        </p:txBody>
      </p:sp>
      <p:sp>
        <p:nvSpPr>
          <p:cNvPr id="7" name="Content Placeholder 6"/>
          <p:cNvSpPr>
            <a:spLocks noGrp="1"/>
          </p:cNvSpPr>
          <p:nvPr>
            <p:ph idx="1"/>
          </p:nvPr>
        </p:nvSpPr>
        <p:spPr/>
        <p:txBody>
          <a:bodyPr/>
          <a:lstStyle/>
          <a:p>
            <a:endParaRPr lang="en-US" dirty="0"/>
          </a:p>
          <a:p>
            <a:r>
              <a:rPr lang="en-US" dirty="0"/>
              <a:t>Between municipality and farmer</a:t>
            </a:r>
          </a:p>
          <a:p>
            <a:r>
              <a:rPr lang="en-US" dirty="0"/>
              <a:t>Often utilized in complex situations</a:t>
            </a:r>
          </a:p>
          <a:p>
            <a:r>
              <a:rPr lang="en-US" dirty="0"/>
              <a:t>Can provide additional opportunities</a:t>
            </a:r>
          </a:p>
          <a:p>
            <a:r>
              <a:rPr lang="en-US" dirty="0"/>
              <a:t>May limit Right to Farm protections</a:t>
            </a:r>
          </a:p>
          <a:p>
            <a:r>
              <a:rPr lang="en-US" dirty="0"/>
              <a:t>Becoming more common in recent years</a:t>
            </a:r>
          </a:p>
        </p:txBody>
      </p:sp>
    </p:spTree>
    <p:extLst>
      <p:ext uri="{BB962C8B-B14F-4D97-AF65-F5344CB8AC3E}">
        <p14:creationId xmlns:p14="http://schemas.microsoft.com/office/powerpoint/2010/main" val="3959834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Horse barn scenario</a:t>
            </a:r>
          </a:p>
          <a:p>
            <a:r>
              <a:rPr lang="en-US" dirty="0"/>
              <a:t>Right to Farm limitations</a:t>
            </a:r>
          </a:p>
          <a:p>
            <a:r>
              <a:rPr lang="en-US" dirty="0"/>
              <a:t>Narrow court approach - is it essential?</a:t>
            </a:r>
          </a:p>
          <a:p>
            <a:r>
              <a:rPr lang="en-US" dirty="0"/>
              <a:t>Calculating your risk</a:t>
            </a:r>
          </a:p>
          <a:p>
            <a:r>
              <a:rPr lang="en-US" dirty="0"/>
              <a:t>Can GAAMPs address?</a:t>
            </a:r>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a:xfrm>
            <a:off x="838199" y="1122363"/>
            <a:ext cx="10700657" cy="703262"/>
          </a:xfrm>
        </p:spPr>
        <p:txBody>
          <a:bodyPr/>
          <a:lstStyle/>
          <a:p>
            <a:r>
              <a:rPr lang="en-US" dirty="0"/>
              <a:t>	Barns, Trucks, Electric Service &amp; Driveways</a:t>
            </a:r>
          </a:p>
        </p:txBody>
      </p:sp>
    </p:spTree>
    <p:extLst>
      <p:ext uri="{BB962C8B-B14F-4D97-AF65-F5344CB8AC3E}">
        <p14:creationId xmlns:p14="http://schemas.microsoft.com/office/powerpoint/2010/main" val="3580475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Winery scenario</a:t>
            </a:r>
          </a:p>
          <a:p>
            <a:r>
              <a:rPr lang="en-US" dirty="0"/>
              <a:t>Necessary but not sufficient</a:t>
            </a:r>
          </a:p>
          <a:p>
            <a:r>
              <a:rPr lang="en-US" dirty="0"/>
              <a:t>Required by State law</a:t>
            </a:r>
          </a:p>
          <a:p>
            <a:r>
              <a:rPr lang="en-US" dirty="0"/>
              <a:t>Process</a:t>
            </a:r>
          </a:p>
          <a:p>
            <a:r>
              <a:rPr lang="en-US" dirty="0"/>
              <a:t>Can a municipality deny?</a:t>
            </a:r>
          </a:p>
          <a:p>
            <a:pPr marL="914400" lvl="2" indent="0">
              <a:buNone/>
            </a:pPr>
            <a:endParaRPr lang="en-US" i="1" dirty="0"/>
          </a:p>
          <a:p>
            <a:pPr marL="457200" lvl="1" indent="0">
              <a:buNone/>
            </a:pPr>
            <a:r>
              <a:rPr lang="en-US" i="1" dirty="0"/>
              <a:t>“...a local unit of government shall not enact, maintain, or enforce an ordinance, regulation, or </a:t>
            </a:r>
            <a:r>
              <a:rPr lang="en-US" b="1" i="1" dirty="0"/>
              <a:t>resolution</a:t>
            </a:r>
            <a:r>
              <a:rPr lang="en-US" i="1" dirty="0"/>
              <a:t> that conflicts in any manner with this act or generally accepted agricultural and management practices developed under this act...” </a:t>
            </a:r>
            <a:r>
              <a:rPr lang="en-US" sz="1400" i="1" dirty="0"/>
              <a:t>MCL 286.474(6)</a:t>
            </a:r>
          </a:p>
          <a:p>
            <a:endParaRPr lang="en-US" dirty="0"/>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Liquor Licenses</a:t>
            </a:r>
          </a:p>
        </p:txBody>
      </p:sp>
    </p:spTree>
    <p:extLst>
      <p:ext uri="{BB962C8B-B14F-4D97-AF65-F5344CB8AC3E}">
        <p14:creationId xmlns:p14="http://schemas.microsoft.com/office/powerpoint/2010/main" val="2757802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Farm market scenario</a:t>
            </a:r>
          </a:p>
          <a:p>
            <a:r>
              <a:rPr lang="en-US" dirty="0"/>
              <a:t>Right to Farm limitations</a:t>
            </a:r>
          </a:p>
          <a:p>
            <a:r>
              <a:rPr lang="en-US" dirty="0"/>
              <a:t>Municipality’s role</a:t>
            </a:r>
          </a:p>
          <a:p>
            <a:endParaRPr lang="en-US" dirty="0"/>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Private Drives</a:t>
            </a:r>
          </a:p>
        </p:txBody>
      </p:sp>
    </p:spTree>
    <p:extLst>
      <p:ext uri="{BB962C8B-B14F-4D97-AF65-F5344CB8AC3E}">
        <p14:creationId xmlns:p14="http://schemas.microsoft.com/office/powerpoint/2010/main" val="16836023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Control</a:t>
            </a:r>
          </a:p>
          <a:p>
            <a:r>
              <a:rPr lang="en-US" dirty="0"/>
              <a:t>GAAMPs relation to Right to Farm Act</a:t>
            </a:r>
          </a:p>
          <a:p>
            <a:r>
              <a:rPr lang="en-US" dirty="0"/>
              <a:t>Nuances</a:t>
            </a:r>
          </a:p>
          <a:p>
            <a:r>
              <a:rPr lang="en-US" dirty="0"/>
              <a:t>Considerations</a:t>
            </a:r>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“on a farm…”</a:t>
            </a:r>
          </a:p>
        </p:txBody>
      </p:sp>
    </p:spTree>
    <p:extLst>
      <p:ext uri="{BB962C8B-B14F-4D97-AF65-F5344CB8AC3E}">
        <p14:creationId xmlns:p14="http://schemas.microsoft.com/office/powerpoint/2010/main" val="8858414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Right to Farm &amp; Farm Markets GAAMPs language &amp; definitions</a:t>
            </a:r>
          </a:p>
          <a:p>
            <a:pPr lvl="2"/>
            <a:r>
              <a:rPr lang="en-US" dirty="0"/>
              <a:t>produce</a:t>
            </a:r>
          </a:p>
          <a:p>
            <a:pPr lvl="2"/>
            <a:r>
              <a:rPr lang="en-US" dirty="0"/>
              <a:t>farm product</a:t>
            </a:r>
          </a:p>
          <a:p>
            <a:r>
              <a:rPr lang="en-US" dirty="0"/>
              <a:t>Legal concerns</a:t>
            </a:r>
          </a:p>
          <a:p>
            <a:r>
              <a:rPr lang="en-US" dirty="0"/>
              <a:t>Options: the good, the bad &amp; the ugly!</a:t>
            </a:r>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“produce”</a:t>
            </a:r>
          </a:p>
        </p:txBody>
      </p:sp>
    </p:spTree>
    <p:extLst>
      <p:ext uri="{BB962C8B-B14F-4D97-AF65-F5344CB8AC3E}">
        <p14:creationId xmlns:p14="http://schemas.microsoft.com/office/powerpoint/2010/main" val="9571266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2337" y="1122362"/>
            <a:ext cx="11198832" cy="5566113"/>
          </a:xfrm>
          <a:prstGeom prst="rect">
            <a:avLst/>
          </a:prstGeom>
          <a:blipFill dpi="0" rotWithShape="1">
            <a:blip r:embed="rId2">
              <a:alphaModFix amt="25000"/>
            </a:blip>
            <a:srcRect/>
            <a:stretch>
              <a:fillRect/>
            </a:stretch>
          </a:blipFill>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98FC4D18-8670-0547-9CFF-F530C3058E07}"/>
              </a:ext>
            </a:extLst>
          </p:cNvPr>
          <p:cNvSpPr>
            <a:spLocks noGrp="1"/>
          </p:cNvSpPr>
          <p:nvPr>
            <p:ph idx="1"/>
          </p:nvPr>
        </p:nvSpPr>
        <p:spPr/>
        <p:txBody>
          <a:bodyPr/>
          <a:lstStyle/>
          <a:p>
            <a:endParaRPr lang="en-US" dirty="0"/>
          </a:p>
          <a:p>
            <a:r>
              <a:rPr lang="en-US" dirty="0"/>
              <a:t>Advancement</a:t>
            </a:r>
          </a:p>
          <a:p>
            <a:r>
              <a:rPr lang="en-US" dirty="0"/>
              <a:t>Challenges</a:t>
            </a:r>
          </a:p>
          <a:p>
            <a:r>
              <a:rPr lang="en-US" dirty="0"/>
              <a:t>As a tool: trust but verify</a:t>
            </a:r>
          </a:p>
          <a:p>
            <a:r>
              <a:rPr lang="en-US" dirty="0"/>
              <a:t>Context</a:t>
            </a:r>
          </a:p>
        </p:txBody>
      </p:sp>
      <p:sp>
        <p:nvSpPr>
          <p:cNvPr id="3" name="Title 2">
            <a:extLst>
              <a:ext uri="{FF2B5EF4-FFF2-40B4-BE49-F238E27FC236}">
                <a16:creationId xmlns:a16="http://schemas.microsoft.com/office/drawing/2014/main" id="{2F83DF53-7721-BE46-8377-C10ACE87CEB6}"/>
              </a:ext>
            </a:extLst>
          </p:cNvPr>
          <p:cNvSpPr>
            <a:spLocks noGrp="1"/>
          </p:cNvSpPr>
          <p:nvPr>
            <p:ph type="ctrTitle"/>
          </p:nvPr>
        </p:nvSpPr>
        <p:spPr/>
        <p:txBody>
          <a:bodyPr/>
          <a:lstStyle/>
          <a:p>
            <a:r>
              <a:rPr lang="en-US" dirty="0"/>
              <a:t>	AI</a:t>
            </a:r>
          </a:p>
        </p:txBody>
      </p:sp>
    </p:spTree>
    <p:extLst>
      <p:ext uri="{BB962C8B-B14F-4D97-AF65-F5344CB8AC3E}">
        <p14:creationId xmlns:p14="http://schemas.microsoft.com/office/powerpoint/2010/main" val="9306731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SU Wordmark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ECD95289ABE0A4383B69F0BECEEC582" ma:contentTypeVersion="21" ma:contentTypeDescription="Create a new document." ma:contentTypeScope="" ma:versionID="a1ddede1db40ec6b33e138962ca9bfb3">
  <xsd:schema xmlns:xsd="http://www.w3.org/2001/XMLSchema" xmlns:xs="http://www.w3.org/2001/XMLSchema" xmlns:p="http://schemas.microsoft.com/office/2006/metadata/properties" xmlns:ns2="57f334c6-6955-4b94-9eb7-c538cc39d8ec" xmlns:ns3="3039dfd1-6254-42f9-ae24-be2f27f38414" xmlns:ns4="d92d4f40-b75b-4726-8c43-08775ca2dfa8" targetNamespace="http://schemas.microsoft.com/office/2006/metadata/properties" ma:root="true" ma:fieldsID="019f903668f7d97b763e381156aa3d60" ns2:_="" ns3:_="" ns4:_="">
    <xsd:import namespace="57f334c6-6955-4b94-9eb7-c538cc39d8ec"/>
    <xsd:import namespace="3039dfd1-6254-42f9-ae24-be2f27f38414"/>
    <xsd:import namespace="d92d4f40-b75b-4726-8c43-08775ca2dfa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2:MediaLengthInSeconds" minOccurs="0"/>
                <xsd:element ref="ns2:MediaServiceObjectDetectorVersions" minOccurs="0"/>
                <xsd:element ref="ns2:MediaServiceSearchProperties"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f334c6-6955-4b94-9eb7-c538cc39d8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ad816ea-8460-453a-b1af-cd753e23c00d"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3039dfd1-6254-42f9-ae24-be2f27f3841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2d4f40-b75b-4726-8c43-08775ca2dfa8" elementFormDefault="qualified">
    <xsd:import namespace="http://schemas.microsoft.com/office/2006/documentManagement/types"/>
    <xsd:import namespace="http://schemas.microsoft.com/office/infopath/2007/PartnerControls"/>
    <xsd:element name="TaxCatchAll" ma:index="24" nillable="true" ma:displayName="Taxonomy Catch All Column" ma:hidden="true" ma:list="{31e48ccb-c5e3-4fb6-8723-abfba1da35c3}" ma:internalName="TaxCatchAll" ma:showField="CatchAllData" ma:web="d92d4f40-b75b-4726-8c43-08775ca2df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92d4f40-b75b-4726-8c43-08775ca2dfa8" xsi:nil="true"/>
    <lcf76f155ced4ddcb4097134ff3c332f xmlns="57f334c6-6955-4b94-9eb7-c538cc39d8e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593C9CB3-1503-4366-97CD-82811E01B4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f334c6-6955-4b94-9eb7-c538cc39d8ec"/>
    <ds:schemaRef ds:uri="3039dfd1-6254-42f9-ae24-be2f27f38414"/>
    <ds:schemaRef ds:uri="d92d4f40-b75b-4726-8c43-08775ca2df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4C926D0-C6E8-4A56-8A6F-6DD1CD85E07C}">
  <ds:schemaRefs>
    <ds:schemaRef ds:uri="http://schemas.microsoft.com/sharepoint/v3/contenttype/forms"/>
  </ds:schemaRefs>
</ds:datastoreItem>
</file>

<file path=customXml/itemProps3.xml><?xml version="1.0" encoding="utf-8"?>
<ds:datastoreItem xmlns:ds="http://schemas.openxmlformats.org/officeDocument/2006/customXml" ds:itemID="{7E284CF5-86D9-4708-9471-C1DC1B890A0A}">
  <ds:schemaRefs>
    <ds:schemaRef ds:uri="http://purl.org/dc/terms/"/>
    <ds:schemaRef ds:uri="http://purl.org/dc/dcmitype/"/>
    <ds:schemaRef ds:uri="http://schemas.microsoft.com/office/2006/metadata/properties"/>
    <ds:schemaRef ds:uri="http://www.w3.org/XML/1998/namespace"/>
    <ds:schemaRef ds:uri="http://schemas.openxmlformats.org/package/2006/metadata/core-properties"/>
    <ds:schemaRef ds:uri="http://purl.org/dc/elements/1.1/"/>
    <ds:schemaRef ds:uri="http://schemas.microsoft.com/office/infopath/2007/PartnerControls"/>
    <ds:schemaRef ds:uri="57f334c6-6955-4b94-9eb7-c538cc39d8ec"/>
    <ds:schemaRef ds:uri="http://schemas.microsoft.com/office/2006/documentManagement/types"/>
    <ds:schemaRef ds:uri="d92d4f40-b75b-4726-8c43-08775ca2dfa8"/>
    <ds:schemaRef ds:uri="3039dfd1-6254-42f9-ae24-be2f27f38414"/>
  </ds:schemaRefs>
</ds:datastoreItem>
</file>

<file path=docProps/app.xml><?xml version="1.0" encoding="utf-8"?>
<Properties xmlns="http://schemas.openxmlformats.org/officeDocument/2006/extended-properties" xmlns:vt="http://schemas.openxmlformats.org/officeDocument/2006/docPropsVTypes">
  <TotalTime>218</TotalTime>
  <Words>232</Words>
  <Application>Microsoft Office PowerPoint</Application>
  <PresentationFormat>Widescreen</PresentationFormat>
  <Paragraphs>61</Paragraphs>
  <Slides>13</Slides>
  <Notes>0</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13</vt:i4>
      </vt:variant>
    </vt:vector>
  </HeadingPairs>
  <TitlesOfParts>
    <vt:vector size="22" baseType="lpstr">
      <vt:lpstr>ＭＳ Ｐゴシック</vt:lpstr>
      <vt:lpstr>Arial</vt:lpstr>
      <vt:lpstr>Calibri</vt:lpstr>
      <vt:lpstr>Calibri Light</vt:lpstr>
      <vt:lpstr>Gotham Book</vt:lpstr>
      <vt:lpstr>Times New Roman</vt:lpstr>
      <vt:lpstr>Office Theme</vt:lpstr>
      <vt:lpstr>1_MSU Wordmark design</vt:lpstr>
      <vt:lpstr>Custom Design</vt:lpstr>
      <vt:lpstr>PowerPoint Presentation</vt:lpstr>
      <vt:lpstr>Right to Farm Act 201</vt:lpstr>
      <vt:lpstr> Contracts</vt:lpstr>
      <vt:lpstr> Barns, Trucks, Electric Service &amp; Driveways</vt:lpstr>
      <vt:lpstr> Liquor Licenses</vt:lpstr>
      <vt:lpstr> Private Drives</vt:lpstr>
      <vt:lpstr> “on a farm…”</vt:lpstr>
      <vt:lpstr> “produce”</vt:lpstr>
      <vt:lpstr> AI</vt:lpstr>
      <vt:lpstr> Greenhouses</vt:lpstr>
      <vt:lpstr>Q &amp; A</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Green, Laryssa</dc:creator>
  <cp:lastModifiedBy>Dragovich, Veronica</cp:lastModifiedBy>
  <cp:revision>41</cp:revision>
  <dcterms:created xsi:type="dcterms:W3CDTF">2021-06-16T13:04:46Z</dcterms:created>
  <dcterms:modified xsi:type="dcterms:W3CDTF">2026-05-11T17:16:48Z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0x0101006ECD95289ABE0A4383B69F0BECEEC582</vt:lpwstr>
  </property>
  <property fmtid="{D5CDD505-2E9C-101B-9397-08002B2CF9AE}" pid="3" name="MediaServiceImageTags">
    <vt:lpwstr/>
  </property>
</Properties>
</file>